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8" r:id="rId4"/>
    <p:sldMasterId id="2147484119" r:id="rId5"/>
    <p:sldMasterId id="2147484085" r:id="rId6"/>
    <p:sldMasterId id="2147484074" r:id="rId7"/>
  </p:sldMasterIdLst>
  <p:notesMasterIdLst>
    <p:notesMasterId r:id="rId84"/>
  </p:notesMasterIdLst>
  <p:handoutMasterIdLst>
    <p:handoutMasterId r:id="rId85"/>
  </p:handoutMasterIdLst>
  <p:sldIdLst>
    <p:sldId id="1881839117" r:id="rId8"/>
    <p:sldId id="1881839118" r:id="rId9"/>
    <p:sldId id="1881839129" r:id="rId10"/>
    <p:sldId id="1881838994" r:id="rId11"/>
    <p:sldId id="419" r:id="rId12"/>
    <p:sldId id="1881839055" r:id="rId13"/>
    <p:sldId id="1881839056" r:id="rId14"/>
    <p:sldId id="1881839073" r:id="rId15"/>
    <p:sldId id="1881839066" r:id="rId16"/>
    <p:sldId id="1881839054" r:id="rId17"/>
    <p:sldId id="1881839057" r:id="rId18"/>
    <p:sldId id="1881839058" r:id="rId19"/>
    <p:sldId id="1881839059" r:id="rId20"/>
    <p:sldId id="1881839060" r:id="rId21"/>
    <p:sldId id="1881839061" r:id="rId22"/>
    <p:sldId id="1881839062" r:id="rId23"/>
    <p:sldId id="316" r:id="rId24"/>
    <p:sldId id="1881838956" r:id="rId25"/>
    <p:sldId id="1881838957" r:id="rId26"/>
    <p:sldId id="1881838958" r:id="rId27"/>
    <p:sldId id="1881838959" r:id="rId28"/>
    <p:sldId id="1881839067" r:id="rId29"/>
    <p:sldId id="1881839116" r:id="rId30"/>
    <p:sldId id="339" r:id="rId31"/>
    <p:sldId id="366" r:id="rId32"/>
    <p:sldId id="1881838960" r:id="rId33"/>
    <p:sldId id="1881838961" r:id="rId34"/>
    <p:sldId id="1881838962" r:id="rId35"/>
    <p:sldId id="1881839131" r:id="rId36"/>
    <p:sldId id="1881838995" r:id="rId37"/>
    <p:sldId id="1881839132" r:id="rId38"/>
    <p:sldId id="1881838902" r:id="rId39"/>
    <p:sldId id="1881838905" r:id="rId40"/>
    <p:sldId id="1881838906" r:id="rId41"/>
    <p:sldId id="1881838903" r:id="rId42"/>
    <p:sldId id="1881839114" r:id="rId43"/>
    <p:sldId id="1881838993" r:id="rId44"/>
    <p:sldId id="1881839103" r:id="rId45"/>
    <p:sldId id="1881838982" r:id="rId46"/>
    <p:sldId id="1881838996" r:id="rId47"/>
    <p:sldId id="1881839133" r:id="rId48"/>
    <p:sldId id="1881838998" r:id="rId49"/>
    <p:sldId id="1881838999" r:id="rId50"/>
    <p:sldId id="1881839000" r:id="rId51"/>
    <p:sldId id="1881839001" r:id="rId52"/>
    <p:sldId id="1881839002" r:id="rId53"/>
    <p:sldId id="1881839003" r:id="rId54"/>
    <p:sldId id="1881839004" r:id="rId55"/>
    <p:sldId id="1881839005" r:id="rId56"/>
    <p:sldId id="1881839006" r:id="rId57"/>
    <p:sldId id="1881839134" r:id="rId58"/>
    <p:sldId id="1881839008" r:id="rId59"/>
    <p:sldId id="1881839009" r:id="rId60"/>
    <p:sldId id="1881839016" r:id="rId61"/>
    <p:sldId id="1881839017" r:id="rId62"/>
    <p:sldId id="1881839010" r:id="rId63"/>
    <p:sldId id="1881839018" r:id="rId64"/>
    <p:sldId id="1881839019" r:id="rId65"/>
    <p:sldId id="1881839020" r:id="rId66"/>
    <p:sldId id="1881839012" r:id="rId67"/>
    <p:sldId id="1881839014" r:id="rId68"/>
    <p:sldId id="1881839022" r:id="rId69"/>
    <p:sldId id="1881839015" r:id="rId70"/>
    <p:sldId id="1881839092" r:id="rId71"/>
    <p:sldId id="1881839095" r:id="rId72"/>
    <p:sldId id="1881839091" r:id="rId73"/>
    <p:sldId id="1881839107" r:id="rId74"/>
    <p:sldId id="1881839096" r:id="rId75"/>
    <p:sldId id="1881839093" r:id="rId76"/>
    <p:sldId id="1881839099" r:id="rId77"/>
    <p:sldId id="1881839081" r:id="rId78"/>
    <p:sldId id="1881839100" r:id="rId79"/>
    <p:sldId id="1881839101" r:id="rId80"/>
    <p:sldId id="1881839130" r:id="rId81"/>
    <p:sldId id="1881839104" r:id="rId82"/>
    <p:sldId id="303" r:id="rId83"/>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117"/>
            <p14:sldId id="1881839118"/>
            <p14:sldId id="1881839129"/>
            <p14:sldId id="1881838994"/>
            <p14:sldId id="419"/>
            <p14:sldId id="1881839055"/>
            <p14:sldId id="1881839056"/>
            <p14:sldId id="1881839073"/>
            <p14:sldId id="1881839066"/>
            <p14:sldId id="1881839054"/>
            <p14:sldId id="1881839057"/>
            <p14:sldId id="1881839058"/>
            <p14:sldId id="1881839059"/>
            <p14:sldId id="1881839060"/>
            <p14:sldId id="1881839061"/>
            <p14:sldId id="1881839062"/>
            <p14:sldId id="316"/>
            <p14:sldId id="1881838956"/>
            <p14:sldId id="1881838957"/>
            <p14:sldId id="1881838958"/>
            <p14:sldId id="1881838959"/>
            <p14:sldId id="1881839067"/>
            <p14:sldId id="1881839116"/>
            <p14:sldId id="339"/>
            <p14:sldId id="366"/>
            <p14:sldId id="1881838960"/>
            <p14:sldId id="1881838961"/>
            <p14:sldId id="1881838962"/>
            <p14:sldId id="1881839131"/>
          </p14:sldIdLst>
        </p14:section>
        <p14:section name="Large Content [SPECTRUM] Template Slides" id="{ACDA842C-882E-7349-A86C-87D904550EA0}">
          <p14:sldIdLst>
            <p14:sldId id="1881838995"/>
            <p14:sldId id="1881839132"/>
            <p14:sldId id="1881838902"/>
            <p14:sldId id="1881838905"/>
            <p14:sldId id="1881838906"/>
            <p14:sldId id="1881838903"/>
            <p14:sldId id="1881839114"/>
            <p14:sldId id="1881838993"/>
            <p14:sldId id="1881839103"/>
            <p14:sldId id="1881838982"/>
          </p14:sldIdLst>
        </p14:section>
        <p14:section name="Large Content [DARK] Template Slides" id="{7FFC70B9-6E78-B447-9343-301B3D81D7B5}">
          <p14:sldIdLst>
            <p14:sldId id="1881838996"/>
            <p14:sldId id="1881839133"/>
            <p14:sldId id="1881838998"/>
            <p14:sldId id="1881838999"/>
            <p14:sldId id="1881839000"/>
            <p14:sldId id="1881839001"/>
            <p14:sldId id="1881839002"/>
            <p14:sldId id="1881839003"/>
            <p14:sldId id="1881839004"/>
            <p14:sldId id="1881839005"/>
          </p14:sldIdLst>
        </p14:section>
        <p14:section name="Small Content [DARK] Template Slides" id="{EDAFDEE3-1CBE-DD41-B24F-13AACD6AEB70}">
          <p14:sldIdLst>
            <p14:sldId id="1881839006"/>
            <p14:sldId id="1881839134"/>
            <p14:sldId id="1881839008"/>
            <p14:sldId id="1881839009"/>
            <p14:sldId id="1881839016"/>
            <p14:sldId id="1881839017"/>
            <p14:sldId id="1881839010"/>
            <p14:sldId id="1881839018"/>
            <p14:sldId id="1881839019"/>
            <p14:sldId id="1881839020"/>
            <p14:sldId id="1881839012"/>
            <p14:sldId id="1881839014"/>
            <p14:sldId id="1881839022"/>
            <p14:sldId id="1881839015"/>
          </p14:sldIdLst>
        </p14:section>
        <p14:section name="Data visualization" id="{99F1D1C2-26B7-4958-9918-92B928ADFD3B}">
          <p14:sldIdLst>
            <p14:sldId id="1881839092"/>
            <p14:sldId id="1881839095"/>
            <p14:sldId id="1881839091"/>
            <p14:sldId id="1881839107"/>
            <p14:sldId id="1881839096"/>
            <p14:sldId id="1881839093"/>
            <p14:sldId id="1881839099"/>
            <p14:sldId id="1881839081"/>
            <p14:sldId id="1881839100"/>
            <p14:sldId id="1881839101"/>
          </p14:sldIdLst>
        </p14:section>
        <p14:section name="Ending slides" id="{9627547A-2946-4DF2-82C7-3620E77F356D}">
          <p14:sldIdLst>
            <p14:sldId id="1881839130"/>
            <p14:sldId id="1881839104"/>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FFFF"/>
    <a:srgbClr val="FF00FF"/>
    <a:srgbClr val="C5FD45"/>
    <a:srgbClr val="80FBFD"/>
    <a:srgbClr val="FFE600"/>
    <a:srgbClr val="EB4F00"/>
    <a:srgbClr val="2DB757"/>
    <a:srgbClr val="922B73"/>
    <a:srgbClr val="1A1A24"/>
    <a:srgbClr val="B14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4C89D8-5F97-47D3-803C-E8B54847A2A8}" v="1" dt="2024-10-22T10:25:24.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0" autoAdjust="0"/>
  </p:normalViewPr>
  <p:slideViewPr>
    <p:cSldViewPr snapToObjects="1" showGuides="1">
      <p:cViewPr varScale="1">
        <p:scale>
          <a:sx n="106" d="100"/>
          <a:sy n="106" d="100"/>
        </p:scale>
        <p:origin x="792" y="114"/>
      </p:cViewPr>
      <p:guideLst/>
    </p:cSldViewPr>
  </p:slideViewPr>
  <p:outlineViewPr>
    <p:cViewPr>
      <p:scale>
        <a:sx n="33" d="100"/>
        <a:sy n="33" d="100"/>
      </p:scale>
      <p:origin x="0" y="-13548"/>
    </p:cViewPr>
  </p:outlineViewPr>
  <p:notesTextViewPr>
    <p:cViewPr>
      <p:scale>
        <a:sx n="50" d="100"/>
        <a:sy n="50" d="100"/>
      </p:scale>
      <p:origin x="0" y="0"/>
    </p:cViewPr>
  </p:notesTextViewPr>
  <p:sorterViewPr>
    <p:cViewPr varScale="1">
      <p:scale>
        <a:sx n="1" d="1"/>
        <a:sy n="1" d="1"/>
      </p:scale>
      <p:origin x="0" y="-26814"/>
    </p:cViewPr>
  </p:sorterViewPr>
  <p:notesViewPr>
    <p:cSldViewPr snapToObjects="1" showGuides="1">
      <p:cViewPr varScale="1">
        <p:scale>
          <a:sx n="79" d="100"/>
          <a:sy n="79" d="100"/>
        </p:scale>
        <p:origin x="2172" y="11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r>
              <a:rPr lang="en-US" dirty="0"/>
              <a:t>Sales</a:t>
            </a:r>
          </a:p>
        </c:rich>
      </c:tx>
      <c:layout>
        <c:manualLayout>
          <c:xMode val="edge"/>
          <c:yMode val="edge"/>
          <c:x val="5.8629536817696084E-3"/>
          <c:y val="2.050020500205002E-2"/>
        </c:manualLayout>
      </c:layout>
      <c:overlay val="0"/>
      <c:spPr>
        <a:noFill/>
        <a:ln>
          <a:noFill/>
        </a:ln>
        <a:effectLst/>
      </c:spPr>
      <c:txPr>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endParaRPr lang="es-AR"/>
        </a:p>
      </c:txPr>
    </c:title>
    <c:autoTitleDeleted val="0"/>
    <c:plotArea>
      <c:layout>
        <c:manualLayout>
          <c:layoutTarget val="inner"/>
          <c:xMode val="edge"/>
          <c:yMode val="edge"/>
          <c:x val="0.24780564990746951"/>
          <c:y val="0.21031434723796058"/>
          <c:w val="0.46027144270489018"/>
          <c:h val="0.62167705666557982"/>
        </c:manualLayout>
      </c:layout>
      <c:doughnutChart>
        <c:varyColors val="1"/>
        <c:ser>
          <c:idx val="0"/>
          <c:order val="0"/>
          <c:tx>
            <c:strRef>
              <c:f>Sheet1!$B$1</c:f>
              <c:strCache>
                <c:ptCount val="1"/>
                <c:pt idx="0">
                  <c:v>Sales</c:v>
                </c:pt>
              </c:strCache>
            </c:strRef>
          </c:tx>
          <c:spPr>
            <a:ln w="9525">
              <a:noFill/>
            </a:ln>
          </c:spPr>
          <c:dPt>
            <c:idx val="0"/>
            <c:bubble3D val="0"/>
            <c:spPr>
              <a:solidFill>
                <a:schemeClr val="tx2"/>
              </a:solidFill>
              <a:ln w="9525">
                <a:noFill/>
              </a:ln>
              <a:effectLst/>
            </c:spPr>
            <c:extLst>
              <c:ext xmlns:c16="http://schemas.microsoft.com/office/drawing/2014/chart" uri="{C3380CC4-5D6E-409C-BE32-E72D297353CC}">
                <c16:uniqueId val="{00000001-7A2A-4401-88ED-9605408F95DD}"/>
              </c:ext>
            </c:extLst>
          </c:dPt>
          <c:dPt>
            <c:idx val="1"/>
            <c:bubble3D val="0"/>
            <c:spPr>
              <a:solidFill>
                <a:srgbClr val="747480"/>
              </a:solidFill>
              <a:ln w="9525">
                <a:noFill/>
              </a:ln>
              <a:effectLst/>
            </c:spPr>
            <c:extLst>
              <c:ext xmlns:c16="http://schemas.microsoft.com/office/drawing/2014/chart" uri="{C3380CC4-5D6E-409C-BE32-E72D297353CC}">
                <c16:uniqueId val="{00000003-7A2A-4401-88ED-9605408F95DD}"/>
              </c:ext>
            </c:extLst>
          </c:dPt>
          <c:dPt>
            <c:idx val="2"/>
            <c:bubble3D val="0"/>
            <c:spPr>
              <a:solidFill>
                <a:srgbClr val="C4C4CD"/>
              </a:solidFill>
              <a:ln w="9525">
                <a:noFill/>
              </a:ln>
              <a:effectLst/>
            </c:spPr>
            <c:extLst>
              <c:ext xmlns:c16="http://schemas.microsoft.com/office/drawing/2014/chart" uri="{C3380CC4-5D6E-409C-BE32-E72D297353CC}">
                <c16:uniqueId val="{00000005-7A2A-4401-88ED-9605408F95DD}"/>
              </c:ext>
            </c:extLst>
          </c:dPt>
          <c:dPt>
            <c:idx val="3"/>
            <c:bubble3D val="0"/>
            <c:spPr>
              <a:solidFill>
                <a:srgbClr val="F6F6FA"/>
              </a:solidFill>
              <a:ln w="9525">
                <a:noFill/>
              </a:ln>
              <a:effectLst/>
            </c:spPr>
            <c:extLst>
              <c:ext xmlns:c16="http://schemas.microsoft.com/office/drawing/2014/chart" uri="{C3380CC4-5D6E-409C-BE32-E72D297353CC}">
                <c16:uniqueId val="{00000007-7A2A-4401-88ED-9605408F95DD}"/>
              </c:ext>
            </c:extLst>
          </c:dPt>
          <c:dPt>
            <c:idx val="4"/>
            <c:bubble3D val="0"/>
            <c:spPr>
              <a:solidFill>
                <a:schemeClr val="accent2">
                  <a:lumMod val="40000"/>
                  <a:lumOff val="60000"/>
                </a:schemeClr>
              </a:solidFill>
              <a:ln w="9525">
                <a:noFill/>
              </a:ln>
              <a:effectLst/>
            </c:spPr>
            <c:extLst>
              <c:ext xmlns:c16="http://schemas.microsoft.com/office/drawing/2014/chart" uri="{C3380CC4-5D6E-409C-BE32-E72D297353CC}">
                <c16:uniqueId val="{00000009-7A2A-4401-88ED-9605408F95DD}"/>
              </c:ext>
            </c:extLst>
          </c:dPt>
          <c:dPt>
            <c:idx val="5"/>
            <c:bubble3D val="0"/>
            <c:spPr>
              <a:solidFill>
                <a:schemeClr val="accent2">
                  <a:lumMod val="20000"/>
                  <a:lumOff val="80000"/>
                </a:schemeClr>
              </a:solidFill>
              <a:ln w="9525">
                <a:noFill/>
              </a:ln>
              <a:effectLst/>
            </c:spPr>
            <c:extLst>
              <c:ext xmlns:c16="http://schemas.microsoft.com/office/drawing/2014/chart" uri="{C3380CC4-5D6E-409C-BE32-E72D297353CC}">
                <c16:uniqueId val="{0000000B-7A2A-4401-88ED-9605408F95DD}"/>
              </c:ext>
            </c:extLst>
          </c:dPt>
          <c:dLbls>
            <c:dLbl>
              <c:idx val="0"/>
              <c:layout>
                <c:manualLayout>
                  <c:x val="8.2212812371340094E-2"/>
                  <c:y val="-2.3585727983264086E-2"/>
                </c:manualLayout>
              </c:layout>
              <c:showLegendKey val="0"/>
              <c:showVal val="1"/>
              <c:showCatName val="0"/>
              <c:showSerName val="0"/>
              <c:showPercent val="0"/>
              <c:showBubbleSize val="0"/>
              <c:extLst>
                <c:ext xmlns:c15="http://schemas.microsoft.com/office/drawing/2012/chart" uri="{CE6537A1-D6FC-4f65-9D91-7224C49458BB}">
                  <c15:layout>
                    <c:manualLayout>
                      <c:w val="3.6527784942835456E-2"/>
                      <c:h val="6.6301214193244293E-2"/>
                    </c:manualLayout>
                  </c15:layout>
                </c:ext>
                <c:ext xmlns:c16="http://schemas.microsoft.com/office/drawing/2014/chart" uri="{C3380CC4-5D6E-409C-BE32-E72D297353CC}">
                  <c16:uniqueId val="{00000001-7A2A-4401-88ED-9605408F95DD}"/>
                </c:ext>
              </c:extLst>
            </c:dLbl>
            <c:dLbl>
              <c:idx val="1"/>
              <c:layout>
                <c:manualLayout>
                  <c:x val="-0.17201449973080413"/>
                  <c:y val="-2.2759856630824513E-2"/>
                </c:manualLayout>
              </c:layout>
              <c:tx>
                <c:rich>
                  <a:bodyPr/>
                  <a:lstStyle/>
                  <a:p>
                    <a:fld id="{29322EFE-CFD9-4F17-A5EF-0118DA0D4BE5}" type="VALUE">
                      <a:rPr lang="en-US">
                        <a:solidFill>
                          <a:schemeClr val="bg1"/>
                        </a:solidFill>
                      </a:rPr>
                      <a:pPr/>
                      <a:t>[VALUE]</a:t>
                    </a:fld>
                    <a:endParaRPr lang="es-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A2A-4401-88ED-9605408F95DD}"/>
                </c:ext>
              </c:extLst>
            </c:dLbl>
            <c:dLbl>
              <c:idx val="2"/>
              <c:layout>
                <c:manualLayout>
                  <c:x val="-9.8655374845608268E-2"/>
                  <c:y val="-1.1379928315412187E-2"/>
                </c:manualLayout>
              </c:layout>
              <c:tx>
                <c:rich>
                  <a:bodyPr/>
                  <a:lstStyle/>
                  <a:p>
                    <a:fld id="{86C0C10E-EFE7-4AA4-9D2D-8C60B3118BE0}" type="VALUE">
                      <a:rPr lang="en-US">
                        <a:solidFill>
                          <a:schemeClr val="bg1"/>
                        </a:solidFill>
                      </a:rPr>
                      <a:pPr/>
                      <a:t>[VALUE]</a:t>
                    </a:fld>
                    <a:endParaRPr lang="es-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A2A-4401-88ED-9605408F95DD}"/>
                </c:ext>
              </c:extLst>
            </c:dLbl>
            <c:dLbl>
              <c:idx val="3"/>
              <c:layout>
                <c:manualLayout>
                  <c:x val="-2.5296249960412363E-3"/>
                  <c:y val="-0.13495887583547753"/>
                </c:manualLayout>
              </c:layout>
              <c:tx>
                <c:rich>
                  <a:bodyPr/>
                  <a:lstStyle/>
                  <a:p>
                    <a:fld id="{0706474A-C335-4DE0-B506-E1E9F53ECB4F}" type="VALUE">
                      <a:rPr lang="en-US">
                        <a:solidFill>
                          <a:schemeClr val="bg1"/>
                        </a:solidFill>
                      </a:rPr>
                      <a:pPr/>
                      <a:t>[VALUE]</a:t>
                    </a:fld>
                    <a:endParaRPr lang="es-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A2A-4401-88ED-9605408F95DD}"/>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One</c:v>
                </c:pt>
                <c:pt idx="1">
                  <c:v>Two</c:v>
                </c:pt>
                <c:pt idx="2">
                  <c:v>Three</c:v>
                </c:pt>
                <c:pt idx="3">
                  <c:v>Four</c:v>
                </c:pt>
              </c:strCache>
            </c:strRef>
          </c:cat>
          <c:val>
            <c:numRef>
              <c:f>Sheet1!$B$2:$B$5</c:f>
              <c:numCache>
                <c:formatCode>General</c:formatCode>
                <c:ptCount val="4"/>
                <c:pt idx="0">
                  <c:v>5</c:v>
                </c:pt>
                <c:pt idx="1">
                  <c:v>2.5</c:v>
                </c:pt>
                <c:pt idx="2">
                  <c:v>2</c:v>
                </c:pt>
                <c:pt idx="3">
                  <c:v>1.2</c:v>
                </c:pt>
              </c:numCache>
            </c:numRef>
          </c:val>
          <c:extLst>
            <c:ext xmlns:c16="http://schemas.microsoft.com/office/drawing/2014/chart" uri="{C3380CC4-5D6E-409C-BE32-E72D297353CC}">
              <c16:uniqueId val="{0000000C-7A2A-4401-88ED-9605408F95DD}"/>
            </c:ext>
          </c:extLst>
        </c:ser>
        <c:dLbls>
          <c:showLegendKey val="0"/>
          <c:showVal val="1"/>
          <c:showCatName val="0"/>
          <c:showSerName val="0"/>
          <c:showPercent val="0"/>
          <c:showBubbleSize val="0"/>
          <c:showLeaderLines val="0"/>
        </c:dLbls>
        <c:firstSliceAng val="0"/>
        <c:holeSize val="68"/>
      </c:doughnut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egendEntry>
        <c:idx val="1"/>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egendEntry>
        <c:idx val="2"/>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egendEntry>
        <c:idx val="3"/>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ayout>
        <c:manualLayout>
          <c:xMode val="edge"/>
          <c:yMode val="edge"/>
          <c:x val="2.1876276638992834E-3"/>
          <c:y val="0.91027447676051565"/>
          <c:w val="0.45429037346228179"/>
          <c:h val="6.58600024320453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s-A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2" b="0" i="0" u="none" strike="noStrike" kern="1200" spc="0" baseline="0">
                <a:solidFill>
                  <a:schemeClr val="bg1"/>
                </a:solidFill>
                <a:latin typeface="EYInterstate Light" panose="02000506000000020004" pitchFamily="2" charset="0"/>
                <a:ea typeface="+mn-ea"/>
                <a:cs typeface="+mn-cs"/>
              </a:defRPr>
            </a:pPr>
            <a:r>
              <a:rPr lang="en-US" dirty="0"/>
              <a:t>Chart Title</a:t>
            </a:r>
          </a:p>
        </c:rich>
      </c:tx>
      <c:layout>
        <c:manualLayout>
          <c:xMode val="edge"/>
          <c:yMode val="edge"/>
          <c:x val="1.650456976076753E-4"/>
          <c:y val="2.0498837323163901E-2"/>
        </c:manualLayout>
      </c:layout>
      <c:overlay val="0"/>
      <c:spPr>
        <a:noFill/>
        <a:ln>
          <a:noFill/>
        </a:ln>
        <a:effectLst/>
      </c:spPr>
      <c:txPr>
        <a:bodyPr rot="0" spcFirstLastPara="1" vertOverflow="ellipsis" vert="horz" wrap="square" anchor="ctr" anchorCtr="1"/>
        <a:lstStyle/>
        <a:p>
          <a:pPr>
            <a:defRPr lang="en-US" sz="1862" b="0" i="0" u="none" strike="noStrike" kern="1200" spc="0" baseline="0">
              <a:solidFill>
                <a:schemeClr val="bg1"/>
              </a:solidFill>
              <a:latin typeface="EYInterstate Light" panose="02000506000000020004" pitchFamily="2" charset="0"/>
              <a:ea typeface="+mn-ea"/>
              <a:cs typeface="+mn-cs"/>
            </a:defRPr>
          </a:pPr>
          <a:endParaRPr lang="es-AR"/>
        </a:p>
      </c:txPr>
    </c:title>
    <c:autoTitleDeleted val="0"/>
    <c:plotArea>
      <c:layout>
        <c:manualLayout>
          <c:layoutTarget val="inner"/>
          <c:xMode val="edge"/>
          <c:yMode val="edge"/>
          <c:x val="0.13162997757123654"/>
          <c:y val="0.14625086487876632"/>
          <c:w val="0.73633346434261038"/>
          <c:h val="0.58640690353494651"/>
        </c:manualLayout>
      </c:layout>
      <c:barChart>
        <c:barDir val="col"/>
        <c:grouping val="stacked"/>
        <c:varyColors val="0"/>
        <c:ser>
          <c:idx val="0"/>
          <c:order val="0"/>
          <c:tx>
            <c:strRef>
              <c:f>Sheet1!$B$1</c:f>
              <c:strCache>
                <c:ptCount val="1"/>
                <c:pt idx="0">
                  <c:v>Series 1</c:v>
                </c:pt>
              </c:strCache>
            </c:strRef>
          </c:tx>
          <c:spPr>
            <a:solidFill>
              <a:srgbClr val="747480"/>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Sheet1!$B$2:$B$8</c:f>
              <c:numCache>
                <c:formatCode>General</c:formatCode>
                <c:ptCount val="7"/>
                <c:pt idx="0">
                  <c:v>4.3</c:v>
                </c:pt>
                <c:pt idx="1">
                  <c:v>2.5</c:v>
                </c:pt>
                <c:pt idx="2">
                  <c:v>3.5</c:v>
                </c:pt>
                <c:pt idx="3">
                  <c:v>4.5</c:v>
                </c:pt>
                <c:pt idx="4">
                  <c:v>4.4000000000000004</c:v>
                </c:pt>
                <c:pt idx="5">
                  <c:v>1.8</c:v>
                </c:pt>
                <c:pt idx="6">
                  <c:v>2.8</c:v>
                </c:pt>
              </c:numCache>
            </c:numRef>
          </c:val>
          <c:extLst>
            <c:ext xmlns:c16="http://schemas.microsoft.com/office/drawing/2014/chart" uri="{C3380CC4-5D6E-409C-BE32-E72D297353CC}">
              <c16:uniqueId val="{00000000-E9F4-4DBC-8156-C41C995A53E6}"/>
            </c:ext>
          </c:extLst>
        </c:ser>
        <c:ser>
          <c:idx val="1"/>
          <c:order val="1"/>
          <c:tx>
            <c:strRef>
              <c:f>Sheet1!$C$1</c:f>
              <c:strCache>
                <c:ptCount val="1"/>
                <c:pt idx="0">
                  <c:v>Series 2</c:v>
                </c:pt>
              </c:strCache>
            </c:strRef>
          </c:tx>
          <c:spPr>
            <a:solidFill>
              <a:srgbClr val="C4C4CD"/>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Sheet1!$C$2:$C$8</c:f>
              <c:numCache>
                <c:formatCode>General</c:formatCode>
                <c:ptCount val="7"/>
                <c:pt idx="0">
                  <c:v>2.4</c:v>
                </c:pt>
                <c:pt idx="1">
                  <c:v>4.4000000000000004</c:v>
                </c:pt>
                <c:pt idx="2">
                  <c:v>1.8</c:v>
                </c:pt>
                <c:pt idx="3">
                  <c:v>2.8</c:v>
                </c:pt>
                <c:pt idx="4">
                  <c:v>2.5</c:v>
                </c:pt>
                <c:pt idx="5">
                  <c:v>3.5</c:v>
                </c:pt>
                <c:pt idx="6">
                  <c:v>4.5</c:v>
                </c:pt>
              </c:numCache>
            </c:numRef>
          </c:val>
          <c:extLst>
            <c:ext xmlns:c16="http://schemas.microsoft.com/office/drawing/2014/chart" uri="{C3380CC4-5D6E-409C-BE32-E72D297353CC}">
              <c16:uniqueId val="{00000001-E9F4-4DBC-8156-C41C995A53E6}"/>
            </c:ext>
          </c:extLst>
        </c:ser>
        <c:ser>
          <c:idx val="2"/>
          <c:order val="2"/>
          <c:tx>
            <c:strRef>
              <c:f>Sheet1!$D$1</c:f>
              <c:strCache>
                <c:ptCount val="1"/>
                <c:pt idx="0">
                  <c:v>Series 3</c:v>
                </c:pt>
              </c:strCache>
            </c:strRef>
          </c:tx>
          <c:spPr>
            <a:solidFill>
              <a:schemeClr val="tx2"/>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Sheet1!$D$2:$D$8</c:f>
              <c:numCache>
                <c:formatCode>General</c:formatCode>
                <c:ptCount val="7"/>
                <c:pt idx="0">
                  <c:v>2</c:v>
                </c:pt>
                <c:pt idx="1">
                  <c:v>2</c:v>
                </c:pt>
                <c:pt idx="2">
                  <c:v>3</c:v>
                </c:pt>
                <c:pt idx="3">
                  <c:v>5</c:v>
                </c:pt>
                <c:pt idx="4">
                  <c:v>6</c:v>
                </c:pt>
                <c:pt idx="5">
                  <c:v>8</c:v>
                </c:pt>
                <c:pt idx="6">
                  <c:v>4</c:v>
                </c:pt>
              </c:numCache>
            </c:numRef>
          </c:val>
          <c:extLst>
            <c:ext xmlns:c16="http://schemas.microsoft.com/office/drawing/2014/chart" uri="{C3380CC4-5D6E-409C-BE32-E72D297353CC}">
              <c16:uniqueId val="{00000002-E9F4-4DBC-8156-C41C995A53E6}"/>
            </c:ext>
          </c:extLst>
        </c:ser>
        <c:dLbls>
          <c:showLegendKey val="0"/>
          <c:showVal val="0"/>
          <c:showCatName val="0"/>
          <c:showSerName val="0"/>
          <c:showPercent val="0"/>
          <c:showBubbleSize val="0"/>
        </c:dLbls>
        <c:gapWidth val="150"/>
        <c:overlap val="100"/>
        <c:axId val="299983624"/>
        <c:axId val="299977352"/>
      </c:barChart>
      <c:catAx>
        <c:axId val="299983624"/>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crossAx val="299977352"/>
        <c:crosses val="autoZero"/>
        <c:auto val="1"/>
        <c:lblAlgn val="ctr"/>
        <c:lblOffset val="100"/>
        <c:noMultiLvlLbl val="0"/>
      </c:catAx>
      <c:valAx>
        <c:axId val="299977352"/>
        <c:scaling>
          <c:orientation val="minMax"/>
        </c:scaling>
        <c:delete val="0"/>
        <c:axPos val="l"/>
        <c:title>
          <c:tx>
            <c:rich>
              <a:bodyPr rot="-5400000" spcFirstLastPara="1" vertOverflow="ellipsis" vert="horz" wrap="square" anchor="ctr" anchorCtr="1"/>
              <a:lstStyle/>
              <a:p>
                <a:pPr>
                  <a:defRPr lang="en-US" sz="1330" b="0" i="0" u="none" strike="noStrike" kern="1200" baseline="0">
                    <a:solidFill>
                      <a:schemeClr val="bg1"/>
                    </a:solidFill>
                    <a:latin typeface="EYInterstate Light" panose="02000506000000020004" pitchFamily="2" charset="0"/>
                    <a:ea typeface="+mn-ea"/>
                    <a:cs typeface="+mn-cs"/>
                  </a:defRPr>
                </a:pPr>
                <a:r>
                  <a:rPr lang="en-US" dirty="0"/>
                  <a:t>Axis Title</a:t>
                </a:r>
              </a:p>
            </c:rich>
          </c:tx>
          <c:layout>
            <c:manualLayout>
              <c:xMode val="edge"/>
              <c:yMode val="edge"/>
              <c:x val="1.1788978400549386E-2"/>
              <c:y val="0.34407486756459826"/>
            </c:manualLayout>
          </c:layout>
          <c:overlay val="0"/>
          <c:spPr>
            <a:noFill/>
            <a:ln>
              <a:noFill/>
            </a:ln>
            <a:effectLst/>
          </c:spPr>
          <c:txPr>
            <a:bodyPr rot="-5400000" spcFirstLastPara="1" vertOverflow="ellipsis" vert="horz" wrap="square" anchor="ctr" anchorCtr="1"/>
            <a:lstStyle/>
            <a:p>
              <a:pPr>
                <a:defRPr lang="en-US" sz="1330" b="0" i="0" u="none" strike="noStrike" kern="1200" baseline="0">
                  <a:solidFill>
                    <a:schemeClr val="bg1"/>
                  </a:solidFill>
                  <a:latin typeface="EYInterstate Light" panose="02000506000000020004" pitchFamily="2" charset="0"/>
                  <a:ea typeface="+mn-ea"/>
                  <a:cs typeface="+mn-cs"/>
                </a:defRPr>
              </a:pPr>
              <a:endParaRPr lang="es-AR"/>
            </a:p>
          </c:txPr>
        </c:title>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crossAx val="299983624"/>
        <c:crosses val="autoZero"/>
        <c:crossBetween val="between"/>
      </c:valAx>
      <c:spPr>
        <a:noFill/>
        <a:ln>
          <a:noFill/>
        </a:ln>
        <a:effectLst/>
      </c:spPr>
    </c:plotArea>
    <c:legend>
      <c:legendPos val="b"/>
      <c:layout>
        <c:manualLayout>
          <c:xMode val="edge"/>
          <c:yMode val="edge"/>
          <c:x val="9.7443611088471729E-2"/>
          <c:y val="0.91028046283254127"/>
          <c:w val="0.47613214572216961"/>
          <c:h val="6.58556085572154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s-A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43000">
                  <a:schemeClr val="tx2"/>
                </a:gs>
                <a:gs pos="67000">
                  <a:srgbClr val="FE7202"/>
                </a:gs>
                <a:gs pos="90000">
                  <a:srgbClr val="FF03FD"/>
                </a:gs>
              </a:gsLst>
              <a:lin ang="17400000" scaled="0"/>
            </a:gradFill>
            <a:ln>
              <a:noFill/>
            </a:ln>
          </c:spPr>
          <c:dPt>
            <c:idx val="0"/>
            <c:bubble3D val="0"/>
            <c:spPr>
              <a:gradFill flip="none" rotWithShape="1">
                <a:gsLst>
                  <a:gs pos="43000">
                    <a:schemeClr val="tx2"/>
                  </a:gs>
                  <a:gs pos="67000">
                    <a:srgbClr val="FF03FD"/>
                  </a:gs>
                  <a:gs pos="90000">
                    <a:srgbClr val="32FFFF"/>
                  </a:gs>
                </a:gsLst>
                <a:lin ang="10800000" scaled="0"/>
                <a:tileRect/>
              </a:gradFill>
              <a:ln w="19050">
                <a:noFill/>
              </a:ln>
              <a:effectLst/>
            </c:spPr>
            <c:extLst>
              <c:ext xmlns:c16="http://schemas.microsoft.com/office/drawing/2014/chart" uri="{C3380CC4-5D6E-409C-BE32-E72D297353CC}">
                <c16:uniqueId val="{00000001-6857-41D8-BD6F-7CC594DC5AC4}"/>
              </c:ext>
            </c:extLst>
          </c:dPt>
          <c:dPt>
            <c:idx val="1"/>
            <c:bubble3D val="0"/>
            <c:spPr>
              <a:noFill/>
              <a:ln w="19050">
                <a:noFill/>
              </a:ln>
              <a:effectLst/>
            </c:spPr>
            <c:extLst>
              <c:ext xmlns:c16="http://schemas.microsoft.com/office/drawing/2014/chart" uri="{C3380CC4-5D6E-409C-BE32-E72D297353CC}">
                <c16:uniqueId val="{00000003-6857-41D8-BD6F-7CC594DC5AC4}"/>
              </c:ext>
            </c:extLst>
          </c:dPt>
          <c:cat>
            <c:strRef>
              <c:f>Sheet1!$A$2:$A$3</c:f>
              <c:strCache>
                <c:ptCount val="2"/>
                <c:pt idx="0">
                  <c:v>1st Qtr</c:v>
                </c:pt>
                <c:pt idx="1">
                  <c:v>2nd Qtr</c:v>
                </c:pt>
              </c:strCache>
            </c:strRef>
          </c:cat>
          <c:val>
            <c:numRef>
              <c:f>Sheet1!$B$2:$B$3</c:f>
              <c:numCache>
                <c:formatCode>0%</c:formatCode>
                <c:ptCount val="2"/>
                <c:pt idx="0">
                  <c:v>0.89</c:v>
                </c:pt>
                <c:pt idx="1">
                  <c:v>0.10999999999999999</c:v>
                </c:pt>
              </c:numCache>
            </c:numRef>
          </c:val>
          <c:extLst>
            <c:ext xmlns:c16="http://schemas.microsoft.com/office/drawing/2014/chart" uri="{C3380CC4-5D6E-409C-BE32-E72D297353CC}">
              <c16:uniqueId val="{00000004-6857-41D8-BD6F-7CC594DC5AC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43000">
                    <a:schemeClr val="tx2"/>
                  </a:gs>
                  <a:gs pos="67000">
                    <a:srgbClr val="2CD04A"/>
                  </a:gs>
                  <a:gs pos="90000">
                    <a:srgbClr val="009AFE"/>
                  </a:gs>
                </a:gsLst>
                <a:lin ang="10200000" scaled="0"/>
              </a:gradFill>
              <a:ln w="19050">
                <a:noFill/>
              </a:ln>
              <a:effectLst/>
            </c:spPr>
            <c:extLst>
              <c:ext xmlns:c16="http://schemas.microsoft.com/office/drawing/2014/chart" uri="{C3380CC4-5D6E-409C-BE32-E72D297353CC}">
                <c16:uniqueId val="{00000001-72BB-4B13-8EC5-EDFA701A2B4C}"/>
              </c:ext>
            </c:extLst>
          </c:dPt>
          <c:dPt>
            <c:idx val="1"/>
            <c:bubble3D val="0"/>
            <c:spPr>
              <a:noFill/>
              <a:ln w="19050">
                <a:noFill/>
              </a:ln>
              <a:effectLst/>
            </c:spPr>
            <c:extLst>
              <c:ext xmlns:c16="http://schemas.microsoft.com/office/drawing/2014/chart" uri="{C3380CC4-5D6E-409C-BE32-E72D297353CC}">
                <c16:uniqueId val="{00000003-72BB-4B13-8EC5-EDFA701A2B4C}"/>
              </c:ext>
            </c:extLst>
          </c:dPt>
          <c:cat>
            <c:strRef>
              <c:f>Sheet1!$A$2:$A$3</c:f>
              <c:strCache>
                <c:ptCount val="2"/>
                <c:pt idx="0">
                  <c:v>1st Qtr</c:v>
                </c:pt>
                <c:pt idx="1">
                  <c:v>2nd Qtr</c:v>
                </c:pt>
              </c:strCache>
            </c:strRef>
          </c:cat>
          <c:val>
            <c:numRef>
              <c:f>Sheet1!$B$2:$B$3</c:f>
              <c:numCache>
                <c:formatCode>0%</c:formatCode>
                <c:ptCount val="2"/>
                <c:pt idx="0">
                  <c:v>0.7</c:v>
                </c:pt>
                <c:pt idx="1">
                  <c:v>0.30000000000000004</c:v>
                </c:pt>
              </c:numCache>
            </c:numRef>
          </c:val>
          <c:extLst>
            <c:ext xmlns:c16="http://schemas.microsoft.com/office/drawing/2014/chart" uri="{C3380CC4-5D6E-409C-BE32-E72D297353CC}">
              <c16:uniqueId val="{00000004-72BB-4B13-8EC5-EDFA701A2B4C}"/>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marL="252000" indent="-252000" algn="l" defTabSz="914400" rtl="0" eaLnBrk="1" latinLnBrk="0" hangingPunct="1">
        <a:lnSpc>
          <a:spcPct val="90000"/>
        </a:lnSpc>
        <a:spcBef>
          <a:spcPts val="400"/>
        </a:spcBef>
        <a:spcAft>
          <a:spcPts val="400"/>
        </a:spcAft>
        <a:buClr>
          <a:schemeClr val="tx2"/>
        </a:buClr>
        <a:buFont typeface="Wingdings" pitchFamily="2" charset="2"/>
        <a:buChar char="§"/>
        <a:defRPr lang="en-US" sz="2000" kern="1200">
          <a:solidFill>
            <a:schemeClr val="bg1"/>
          </a:solidFill>
          <a:latin typeface="+mn-lt"/>
          <a:ea typeface="+mn-ea"/>
          <a:cs typeface="+mn-cs"/>
        </a:defRPr>
      </a:pPr>
      <a:endParaRPr lang="es-A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43000">
                    <a:schemeClr val="tx2"/>
                  </a:gs>
                  <a:gs pos="67000">
                    <a:srgbClr val="FF7D1E"/>
                  </a:gs>
                  <a:gs pos="90000">
                    <a:srgbClr val="FF32FF"/>
                  </a:gs>
                </a:gsLst>
                <a:lin ang="10200000" scaled="0"/>
              </a:gradFill>
              <a:ln w="19050">
                <a:noFill/>
              </a:ln>
              <a:effectLst/>
            </c:spPr>
            <c:extLst>
              <c:ext xmlns:c16="http://schemas.microsoft.com/office/drawing/2014/chart" uri="{C3380CC4-5D6E-409C-BE32-E72D297353CC}">
                <c16:uniqueId val="{00000001-71EB-4183-85CF-4BCB43624C9F}"/>
              </c:ext>
            </c:extLst>
          </c:dPt>
          <c:dPt>
            <c:idx val="1"/>
            <c:bubble3D val="0"/>
            <c:spPr>
              <a:noFill/>
              <a:ln w="19050">
                <a:noFill/>
              </a:ln>
              <a:effectLst/>
            </c:spPr>
            <c:extLst>
              <c:ext xmlns:c16="http://schemas.microsoft.com/office/drawing/2014/chart" uri="{C3380CC4-5D6E-409C-BE32-E72D297353CC}">
                <c16:uniqueId val="{00000003-71EB-4183-85CF-4BCB43624C9F}"/>
              </c:ext>
            </c:extLst>
          </c:dPt>
          <c:cat>
            <c:strRef>
              <c:f>Sheet1!$A$2:$A$3</c:f>
              <c:strCache>
                <c:ptCount val="2"/>
                <c:pt idx="0">
                  <c:v>1st Qtr</c:v>
                </c:pt>
                <c:pt idx="1">
                  <c:v>2nd Qtr</c:v>
                </c:pt>
              </c:strCache>
            </c:strRef>
          </c:cat>
          <c:val>
            <c:numRef>
              <c:f>Sheet1!$B$2:$B$3</c:f>
              <c:numCache>
                <c:formatCode>0%</c:formatCode>
                <c:ptCount val="2"/>
                <c:pt idx="0">
                  <c:v>0.68</c:v>
                </c:pt>
                <c:pt idx="1">
                  <c:v>0.31999999999999995</c:v>
                </c:pt>
              </c:numCache>
            </c:numRef>
          </c:val>
          <c:extLst>
            <c:ext xmlns:c16="http://schemas.microsoft.com/office/drawing/2014/chart" uri="{C3380CC4-5D6E-409C-BE32-E72D297353CC}">
              <c16:uniqueId val="{00000004-71EB-4183-85CF-4BCB43624C9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64936023622047E-2"/>
          <c:y val="2.8552778755365479E-2"/>
          <c:w val="0.94384756397637792"/>
          <c:h val="0.87493210345735006"/>
        </c:manualLayout>
      </c:layout>
      <c:barChart>
        <c:barDir val="col"/>
        <c:grouping val="stacked"/>
        <c:varyColors val="0"/>
        <c:ser>
          <c:idx val="0"/>
          <c:order val="0"/>
          <c:tx>
            <c:strRef>
              <c:f>Sheet1!$B$1</c:f>
              <c:strCache>
                <c:ptCount val="1"/>
                <c:pt idx="0">
                  <c:v>Series 1</c:v>
                </c:pt>
              </c:strCache>
            </c:strRef>
          </c:tx>
          <c:spPr>
            <a:solidFill>
              <a:srgbClr val="C4C4CD"/>
            </a:solidFill>
            <a:ln>
              <a:noFill/>
            </a:ln>
            <a:effectLst/>
          </c:spPr>
          <c:invertIfNegative val="0"/>
          <c:cat>
            <c:strRef>
              <c:f>Sheet1!$A$2:$A$10</c:f>
              <c:strCache>
                <c:ptCount val="9"/>
                <c:pt idx="0">
                  <c:v>Europe</c:v>
                </c:pt>
                <c:pt idx="1">
                  <c:v>US</c:v>
                </c:pt>
                <c:pt idx="2">
                  <c:v>Canada</c:v>
                </c:pt>
                <c:pt idx="3">
                  <c:v>China</c:v>
                </c:pt>
                <c:pt idx="4">
                  <c:v>India</c:v>
                </c:pt>
                <c:pt idx="5">
                  <c:v>Hong Kong</c:v>
                </c:pt>
                <c:pt idx="6">
                  <c:v>Korea</c:v>
                </c:pt>
                <c:pt idx="7">
                  <c:v>Singapore</c:v>
                </c:pt>
                <c:pt idx="8">
                  <c:v>Australia</c:v>
                </c:pt>
              </c:strCache>
            </c:strRef>
          </c:cat>
          <c:val>
            <c:numRef>
              <c:f>Sheet1!$B$2:$B$10</c:f>
              <c:numCache>
                <c:formatCode>0%</c:formatCode>
                <c:ptCount val="9"/>
                <c:pt idx="0">
                  <c:v>0.1</c:v>
                </c:pt>
                <c:pt idx="1">
                  <c:v>0.18</c:v>
                </c:pt>
                <c:pt idx="2">
                  <c:v>0.2</c:v>
                </c:pt>
                <c:pt idx="3">
                  <c:v>0.1</c:v>
                </c:pt>
                <c:pt idx="4">
                  <c:v>0.25</c:v>
                </c:pt>
                <c:pt idx="5">
                  <c:v>0.08</c:v>
                </c:pt>
                <c:pt idx="6">
                  <c:v>0.1</c:v>
                </c:pt>
                <c:pt idx="7">
                  <c:v>0.08</c:v>
                </c:pt>
                <c:pt idx="8">
                  <c:v>0.08</c:v>
                </c:pt>
              </c:numCache>
            </c:numRef>
          </c:val>
          <c:extLst>
            <c:ext xmlns:c16="http://schemas.microsoft.com/office/drawing/2014/chart" uri="{C3380CC4-5D6E-409C-BE32-E72D297353CC}">
              <c16:uniqueId val="{00000000-589C-4183-9415-79D291146356}"/>
            </c:ext>
          </c:extLst>
        </c:ser>
        <c:ser>
          <c:idx val="1"/>
          <c:order val="1"/>
          <c:tx>
            <c:strRef>
              <c:f>Sheet1!$C$1</c:f>
              <c:strCache>
                <c:ptCount val="1"/>
                <c:pt idx="0">
                  <c:v>Series 2</c:v>
                </c:pt>
              </c:strCache>
            </c:strRef>
          </c:tx>
          <c:spPr>
            <a:solidFill>
              <a:srgbClr val="747480"/>
            </a:solidFill>
            <a:ln>
              <a:noFill/>
            </a:ln>
            <a:effectLst/>
          </c:spPr>
          <c:invertIfNegative val="0"/>
          <c:cat>
            <c:strRef>
              <c:f>Sheet1!$A$2:$A$10</c:f>
              <c:strCache>
                <c:ptCount val="9"/>
                <c:pt idx="0">
                  <c:v>Europe</c:v>
                </c:pt>
                <c:pt idx="1">
                  <c:v>US</c:v>
                </c:pt>
                <c:pt idx="2">
                  <c:v>Canada</c:v>
                </c:pt>
                <c:pt idx="3">
                  <c:v>China</c:v>
                </c:pt>
                <c:pt idx="4">
                  <c:v>India</c:v>
                </c:pt>
                <c:pt idx="5">
                  <c:v>Hong Kong</c:v>
                </c:pt>
                <c:pt idx="6">
                  <c:v>Korea</c:v>
                </c:pt>
                <c:pt idx="7">
                  <c:v>Singapore</c:v>
                </c:pt>
                <c:pt idx="8">
                  <c:v>Australia</c:v>
                </c:pt>
              </c:strCache>
            </c:strRef>
          </c:cat>
          <c:val>
            <c:numRef>
              <c:f>Sheet1!$C$2:$C$10</c:f>
              <c:numCache>
                <c:formatCode>0%</c:formatCode>
                <c:ptCount val="9"/>
                <c:pt idx="0">
                  <c:v>0.55000000000000004</c:v>
                </c:pt>
                <c:pt idx="1">
                  <c:v>0.45</c:v>
                </c:pt>
                <c:pt idx="2">
                  <c:v>0.35</c:v>
                </c:pt>
                <c:pt idx="3">
                  <c:v>0.35</c:v>
                </c:pt>
                <c:pt idx="4">
                  <c:v>0.4</c:v>
                </c:pt>
                <c:pt idx="5">
                  <c:v>0.35</c:v>
                </c:pt>
                <c:pt idx="6">
                  <c:v>0.35</c:v>
                </c:pt>
                <c:pt idx="7">
                  <c:v>0.4</c:v>
                </c:pt>
                <c:pt idx="8">
                  <c:v>0.4</c:v>
                </c:pt>
              </c:numCache>
            </c:numRef>
          </c:val>
          <c:extLst>
            <c:ext xmlns:c16="http://schemas.microsoft.com/office/drawing/2014/chart" uri="{C3380CC4-5D6E-409C-BE32-E72D297353CC}">
              <c16:uniqueId val="{00000001-589C-4183-9415-79D291146356}"/>
            </c:ext>
          </c:extLst>
        </c:ser>
        <c:ser>
          <c:idx val="2"/>
          <c:order val="2"/>
          <c:tx>
            <c:strRef>
              <c:f>Sheet1!$D$1</c:f>
              <c:strCache>
                <c:ptCount val="1"/>
                <c:pt idx="0">
                  <c:v>Series 3</c:v>
                </c:pt>
              </c:strCache>
            </c:strRef>
          </c:tx>
          <c:spPr>
            <a:solidFill>
              <a:schemeClr val="bg2"/>
            </a:solidFill>
            <a:ln>
              <a:noFill/>
            </a:ln>
            <a:effectLst/>
          </c:spPr>
          <c:invertIfNegative val="0"/>
          <c:dPt>
            <c:idx val="4"/>
            <c:invertIfNegative val="0"/>
            <c:bubble3D val="0"/>
            <c:spPr>
              <a:gradFill>
                <a:gsLst>
                  <a:gs pos="43000">
                    <a:schemeClr val="tx2"/>
                  </a:gs>
                  <a:gs pos="67000">
                    <a:srgbClr val="FF7D1E"/>
                  </a:gs>
                  <a:gs pos="90000">
                    <a:srgbClr val="FF32FF"/>
                  </a:gs>
                </a:gsLst>
                <a:lin ang="17400000" scaled="0"/>
              </a:gradFill>
              <a:ln>
                <a:noFill/>
              </a:ln>
              <a:effectLst/>
            </c:spPr>
            <c:extLst>
              <c:ext xmlns:c16="http://schemas.microsoft.com/office/drawing/2014/chart" uri="{C3380CC4-5D6E-409C-BE32-E72D297353CC}">
                <c16:uniqueId val="{00000004-589C-4183-9415-79D291146356}"/>
              </c:ext>
            </c:extLst>
          </c:dPt>
          <c:cat>
            <c:strRef>
              <c:f>Sheet1!$A$2:$A$10</c:f>
              <c:strCache>
                <c:ptCount val="9"/>
                <c:pt idx="0">
                  <c:v>Europe</c:v>
                </c:pt>
                <c:pt idx="1">
                  <c:v>US</c:v>
                </c:pt>
                <c:pt idx="2">
                  <c:v>Canada</c:v>
                </c:pt>
                <c:pt idx="3">
                  <c:v>China</c:v>
                </c:pt>
                <c:pt idx="4">
                  <c:v>India</c:v>
                </c:pt>
                <c:pt idx="5">
                  <c:v>Hong Kong</c:v>
                </c:pt>
                <c:pt idx="6">
                  <c:v>Korea</c:v>
                </c:pt>
                <c:pt idx="7">
                  <c:v>Singapore</c:v>
                </c:pt>
                <c:pt idx="8">
                  <c:v>Australia</c:v>
                </c:pt>
              </c:strCache>
            </c:strRef>
          </c:cat>
          <c:val>
            <c:numRef>
              <c:f>Sheet1!$D$2:$D$10</c:f>
              <c:numCache>
                <c:formatCode>0%</c:formatCode>
                <c:ptCount val="9"/>
                <c:pt idx="0">
                  <c:v>0.35</c:v>
                </c:pt>
                <c:pt idx="1">
                  <c:v>0.37</c:v>
                </c:pt>
                <c:pt idx="2">
                  <c:v>0.45</c:v>
                </c:pt>
                <c:pt idx="3">
                  <c:v>0.55000000000000004</c:v>
                </c:pt>
                <c:pt idx="4">
                  <c:v>0.35</c:v>
                </c:pt>
                <c:pt idx="5">
                  <c:v>0.56999999999999995</c:v>
                </c:pt>
                <c:pt idx="6">
                  <c:v>0.55000000000000004</c:v>
                </c:pt>
                <c:pt idx="7">
                  <c:v>0.52</c:v>
                </c:pt>
                <c:pt idx="8">
                  <c:v>0.52</c:v>
                </c:pt>
              </c:numCache>
            </c:numRef>
          </c:val>
          <c:extLst>
            <c:ext xmlns:c16="http://schemas.microsoft.com/office/drawing/2014/chart" uri="{C3380CC4-5D6E-409C-BE32-E72D297353CC}">
              <c16:uniqueId val="{00000003-589C-4183-9415-79D291146356}"/>
            </c:ext>
          </c:extLst>
        </c:ser>
        <c:dLbls>
          <c:showLegendKey val="0"/>
          <c:showVal val="0"/>
          <c:showCatName val="0"/>
          <c:showSerName val="0"/>
          <c:showPercent val="0"/>
          <c:showBubbleSize val="0"/>
        </c:dLbls>
        <c:gapWidth val="500"/>
        <c:overlap val="100"/>
        <c:axId val="1090787552"/>
        <c:axId val="1090788512"/>
      </c:barChart>
      <c:catAx>
        <c:axId val="109078755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s-AR"/>
          </a:p>
        </c:txPr>
        <c:crossAx val="1090788512"/>
        <c:crosses val="autoZero"/>
        <c:auto val="1"/>
        <c:lblAlgn val="ctr"/>
        <c:lblOffset val="100"/>
        <c:noMultiLvlLbl val="0"/>
      </c:catAx>
      <c:valAx>
        <c:axId val="1090788512"/>
        <c:scaling>
          <c:orientation val="minMax"/>
          <c:max val="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s-AR"/>
          </a:p>
        </c:txPr>
        <c:crossAx val="1090787552"/>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solidFill>
        </a:defRPr>
      </a:pPr>
      <a:endParaRPr lang="es-A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r>
              <a:rPr lang="en-US" dirty="0"/>
              <a:t>Sales</a:t>
            </a:r>
          </a:p>
        </c:rich>
      </c:tx>
      <c:layout>
        <c:manualLayout>
          <c:xMode val="edge"/>
          <c:yMode val="edge"/>
          <c:x val="5.8629536817696084E-3"/>
          <c:y val="2.050020500205002E-2"/>
        </c:manualLayout>
      </c:layout>
      <c:overlay val="0"/>
      <c:spPr>
        <a:noFill/>
        <a:ln>
          <a:noFill/>
        </a:ln>
        <a:effectLst/>
      </c:spPr>
      <c:txPr>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endParaRPr lang="es-AR"/>
        </a:p>
      </c:txPr>
    </c:title>
    <c:autoTitleDeleted val="0"/>
    <c:plotArea>
      <c:layout>
        <c:manualLayout>
          <c:layoutTarget val="inner"/>
          <c:xMode val="edge"/>
          <c:yMode val="edge"/>
          <c:x val="0.23261301512106963"/>
          <c:y val="0.1897939860641954"/>
          <c:w val="0.47749679850576787"/>
          <c:h val="0.64494279490070194"/>
        </c:manualLayout>
      </c:layout>
      <c:doughnutChart>
        <c:varyColors val="1"/>
        <c:ser>
          <c:idx val="0"/>
          <c:order val="0"/>
          <c:tx>
            <c:strRef>
              <c:f>Sheet1!$B$1</c:f>
              <c:strCache>
                <c:ptCount val="1"/>
                <c:pt idx="0">
                  <c:v>Sales</c:v>
                </c:pt>
              </c:strCache>
            </c:strRef>
          </c:tx>
          <c:spPr>
            <a:ln w="9525">
              <a:noFill/>
            </a:ln>
          </c:spPr>
          <c:dPt>
            <c:idx val="0"/>
            <c:bubble3D val="0"/>
            <c:spPr>
              <a:solidFill>
                <a:srgbClr val="724BC3"/>
              </a:solidFill>
              <a:ln w="9525">
                <a:noFill/>
              </a:ln>
              <a:effectLst/>
            </c:spPr>
            <c:extLst>
              <c:ext xmlns:c16="http://schemas.microsoft.com/office/drawing/2014/chart" uri="{C3380CC4-5D6E-409C-BE32-E72D297353CC}">
                <c16:uniqueId val="{00000001-998F-4E5B-940F-76BA4DB6846B}"/>
              </c:ext>
            </c:extLst>
          </c:dPt>
          <c:dPt>
            <c:idx val="1"/>
            <c:bubble3D val="0"/>
            <c:spPr>
              <a:solidFill>
                <a:srgbClr val="922B73"/>
              </a:solidFill>
              <a:ln w="9525">
                <a:noFill/>
              </a:ln>
              <a:effectLst/>
            </c:spPr>
            <c:extLst>
              <c:ext xmlns:c16="http://schemas.microsoft.com/office/drawing/2014/chart" uri="{C3380CC4-5D6E-409C-BE32-E72D297353CC}">
                <c16:uniqueId val="{00000003-998F-4E5B-940F-76BA4DB6846B}"/>
              </c:ext>
            </c:extLst>
          </c:dPt>
          <c:dPt>
            <c:idx val="2"/>
            <c:bubble3D val="0"/>
            <c:spPr>
              <a:solidFill>
                <a:srgbClr val="2DB757"/>
              </a:solidFill>
              <a:ln w="9525">
                <a:noFill/>
              </a:ln>
              <a:effectLst/>
            </c:spPr>
            <c:extLst>
              <c:ext xmlns:c16="http://schemas.microsoft.com/office/drawing/2014/chart" uri="{C3380CC4-5D6E-409C-BE32-E72D297353CC}">
                <c16:uniqueId val="{00000005-998F-4E5B-940F-76BA4DB6846B}"/>
              </c:ext>
            </c:extLst>
          </c:dPt>
          <c:dPt>
            <c:idx val="3"/>
            <c:bubble3D val="0"/>
            <c:spPr>
              <a:solidFill>
                <a:srgbClr val="EB4F00"/>
              </a:solidFill>
              <a:ln w="9525">
                <a:noFill/>
              </a:ln>
              <a:effectLst/>
            </c:spPr>
            <c:extLst>
              <c:ext xmlns:c16="http://schemas.microsoft.com/office/drawing/2014/chart" uri="{C3380CC4-5D6E-409C-BE32-E72D297353CC}">
                <c16:uniqueId val="{00000007-998F-4E5B-940F-76BA4DB6846B}"/>
              </c:ext>
            </c:extLst>
          </c:dPt>
          <c:dPt>
            <c:idx val="4"/>
            <c:bubble3D val="0"/>
            <c:spPr>
              <a:solidFill>
                <a:schemeClr val="accent2">
                  <a:lumMod val="40000"/>
                  <a:lumOff val="60000"/>
                </a:schemeClr>
              </a:solidFill>
              <a:ln w="9525">
                <a:noFill/>
              </a:ln>
              <a:effectLst/>
            </c:spPr>
            <c:extLst>
              <c:ext xmlns:c16="http://schemas.microsoft.com/office/drawing/2014/chart" uri="{C3380CC4-5D6E-409C-BE32-E72D297353CC}">
                <c16:uniqueId val="{00000009-998F-4E5B-940F-76BA4DB6846B}"/>
              </c:ext>
            </c:extLst>
          </c:dPt>
          <c:dPt>
            <c:idx val="5"/>
            <c:bubble3D val="0"/>
            <c:spPr>
              <a:solidFill>
                <a:schemeClr val="accent2">
                  <a:lumMod val="20000"/>
                  <a:lumOff val="80000"/>
                </a:schemeClr>
              </a:solidFill>
              <a:ln w="9525">
                <a:noFill/>
              </a:ln>
              <a:effectLst/>
            </c:spPr>
            <c:extLst>
              <c:ext xmlns:c16="http://schemas.microsoft.com/office/drawing/2014/chart" uri="{C3380CC4-5D6E-409C-BE32-E72D297353CC}">
                <c16:uniqueId val="{0000000B-998F-4E5B-940F-76BA4DB6846B}"/>
              </c:ext>
            </c:extLst>
          </c:dPt>
          <c:dLbls>
            <c:dLbl>
              <c:idx val="0"/>
              <c:layout>
                <c:manualLayout>
                  <c:x val="8.2212812371340094E-2"/>
                  <c:y val="-2.3585727983264086E-2"/>
                </c:manualLayout>
              </c:layout>
              <c:showLegendKey val="0"/>
              <c:showVal val="1"/>
              <c:showCatName val="0"/>
              <c:showSerName val="0"/>
              <c:showPercent val="0"/>
              <c:showBubbleSize val="0"/>
              <c:extLst>
                <c:ext xmlns:c15="http://schemas.microsoft.com/office/drawing/2012/chart" uri="{CE6537A1-D6FC-4f65-9D91-7224C49458BB}">
                  <c15:layout>
                    <c:manualLayout>
                      <c:w val="3.6527784942835456E-2"/>
                      <c:h val="6.6301214193244293E-2"/>
                    </c:manualLayout>
                  </c15:layout>
                </c:ext>
                <c:ext xmlns:c16="http://schemas.microsoft.com/office/drawing/2014/chart" uri="{C3380CC4-5D6E-409C-BE32-E72D297353CC}">
                  <c16:uniqueId val="{00000001-998F-4E5B-940F-76BA4DB6846B}"/>
                </c:ext>
              </c:extLst>
            </c:dLbl>
            <c:dLbl>
              <c:idx val="1"/>
              <c:layout>
                <c:manualLayout>
                  <c:x val="-0.17201449973080413"/>
                  <c:y val="-2.2759856630824513E-2"/>
                </c:manualLayout>
              </c:layout>
              <c:tx>
                <c:rich>
                  <a:bodyPr/>
                  <a:lstStyle/>
                  <a:p>
                    <a:fld id="{29322EFE-CFD9-4F17-A5EF-0118DA0D4BE5}" type="VALUE">
                      <a:rPr lang="en-US">
                        <a:solidFill>
                          <a:schemeClr val="bg1"/>
                        </a:solidFill>
                      </a:rPr>
                      <a:pPr/>
                      <a:t>[VALUE]</a:t>
                    </a:fld>
                    <a:endParaRPr lang="es-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8F-4E5B-940F-76BA4DB6846B}"/>
                </c:ext>
              </c:extLst>
            </c:dLbl>
            <c:dLbl>
              <c:idx val="2"/>
              <c:layout>
                <c:manualLayout>
                  <c:x val="-9.8655374845608268E-2"/>
                  <c:y val="-1.1379928315412187E-2"/>
                </c:manualLayout>
              </c:layout>
              <c:tx>
                <c:rich>
                  <a:bodyPr/>
                  <a:lstStyle/>
                  <a:p>
                    <a:fld id="{86C0C10E-EFE7-4AA4-9D2D-8C60B3118BE0}" type="VALUE">
                      <a:rPr lang="en-US">
                        <a:solidFill>
                          <a:schemeClr val="bg1"/>
                        </a:solidFill>
                      </a:rPr>
                      <a:pPr/>
                      <a:t>[VALUE]</a:t>
                    </a:fld>
                    <a:endParaRPr lang="es-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8F-4E5B-940F-76BA4DB6846B}"/>
                </c:ext>
              </c:extLst>
            </c:dLbl>
            <c:dLbl>
              <c:idx val="3"/>
              <c:layout>
                <c:manualLayout>
                  <c:x val="-2.5296249960412363E-3"/>
                  <c:y val="-0.13495887583547753"/>
                </c:manualLayout>
              </c:layout>
              <c:tx>
                <c:rich>
                  <a:bodyPr/>
                  <a:lstStyle/>
                  <a:p>
                    <a:fld id="{0706474A-C335-4DE0-B506-E1E9F53ECB4F}" type="VALUE">
                      <a:rPr lang="en-US">
                        <a:solidFill>
                          <a:schemeClr val="bg1"/>
                        </a:solidFill>
                      </a:rPr>
                      <a:pPr/>
                      <a:t>[VALUE]</a:t>
                    </a:fld>
                    <a:endParaRPr lang="es-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98F-4E5B-940F-76BA4DB6846B}"/>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One</c:v>
                </c:pt>
                <c:pt idx="1">
                  <c:v>Two</c:v>
                </c:pt>
                <c:pt idx="2">
                  <c:v>Three</c:v>
                </c:pt>
                <c:pt idx="3">
                  <c:v>Four</c:v>
                </c:pt>
              </c:strCache>
            </c:strRef>
          </c:cat>
          <c:val>
            <c:numRef>
              <c:f>Sheet1!$B$2:$B$5</c:f>
              <c:numCache>
                <c:formatCode>General</c:formatCode>
                <c:ptCount val="4"/>
                <c:pt idx="0">
                  <c:v>5</c:v>
                </c:pt>
                <c:pt idx="1">
                  <c:v>2.5</c:v>
                </c:pt>
                <c:pt idx="2">
                  <c:v>2</c:v>
                </c:pt>
                <c:pt idx="3">
                  <c:v>1.2</c:v>
                </c:pt>
              </c:numCache>
            </c:numRef>
          </c:val>
          <c:extLst>
            <c:ext xmlns:c16="http://schemas.microsoft.com/office/drawing/2014/chart" uri="{C3380CC4-5D6E-409C-BE32-E72D297353CC}">
              <c16:uniqueId val="{0000000C-998F-4E5B-940F-76BA4DB6846B}"/>
            </c:ext>
          </c:extLst>
        </c:ser>
        <c:dLbls>
          <c:showLegendKey val="0"/>
          <c:showVal val="1"/>
          <c:showCatName val="0"/>
          <c:showSerName val="0"/>
          <c:showPercent val="0"/>
          <c:showBubbleSize val="0"/>
          <c:showLeaderLines val="0"/>
        </c:dLbls>
        <c:firstSliceAng val="0"/>
        <c:holeSize val="68"/>
      </c:doughnut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egendEntry>
        <c:idx val="1"/>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egendEntry>
        <c:idx val="2"/>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egendEntry>
        <c:idx val="3"/>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Entry>
      <c:layout>
        <c:manualLayout>
          <c:xMode val="edge"/>
          <c:yMode val="edge"/>
          <c:x val="2.1876276638992834E-3"/>
          <c:y val="0.91027447676051565"/>
          <c:w val="0.45429037346228179"/>
          <c:h val="6.58600024320453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s-AR"/>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12/03/2025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12/03/2025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3189445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06145-7AE6-0A55-D636-F9F5F961C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03831-8F98-2B90-36DC-54231F0A3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0FD2C-FE7B-8907-7220-0132119CFB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293D9-53D1-3F41-05F3-495B830CCE8A}"/>
              </a:ext>
            </a:extLst>
          </p:cNvPr>
          <p:cNvSpPr>
            <a:spLocks noGrp="1"/>
          </p:cNvSpPr>
          <p:nvPr>
            <p:ph type="sldNum" sz="quarter" idx="5"/>
          </p:nvPr>
        </p:nvSpPr>
        <p:spPr/>
        <p:txBody>
          <a:bodyPr/>
          <a:lstStyle/>
          <a:p>
            <a:fld id="{5B43D19E-BFDB-4C92-8EDD-32EDDA8F41DF}" type="slidenum">
              <a:rPr lang="en-GB" smtClean="0"/>
              <a:pPr/>
              <a:t>41</a:t>
            </a:fld>
            <a:endParaRPr lang="en-GB" dirty="0"/>
          </a:p>
        </p:txBody>
      </p:sp>
    </p:spTree>
    <p:extLst>
      <p:ext uri="{BB962C8B-B14F-4D97-AF65-F5344CB8AC3E}">
        <p14:creationId xmlns:p14="http://schemas.microsoft.com/office/powerpoint/2010/main" val="406200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06145-7AE6-0A55-D636-F9F5F961C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03831-8F98-2B90-36DC-54231F0A3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0FD2C-FE7B-8907-7220-0132119CFB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293D9-53D1-3F41-05F3-495B830CCE8A}"/>
              </a:ext>
            </a:extLst>
          </p:cNvPr>
          <p:cNvSpPr>
            <a:spLocks noGrp="1"/>
          </p:cNvSpPr>
          <p:nvPr>
            <p:ph type="sldNum" sz="quarter" idx="5"/>
          </p:nvPr>
        </p:nvSpPr>
        <p:spPr/>
        <p:txBody>
          <a:bodyPr/>
          <a:lstStyle/>
          <a:p>
            <a:fld id="{5B43D19E-BFDB-4C92-8EDD-32EDDA8F41DF}" type="slidenum">
              <a:rPr lang="en-GB" smtClean="0"/>
              <a:pPr/>
              <a:t>42</a:t>
            </a:fld>
            <a:endParaRPr lang="en-GB" dirty="0"/>
          </a:p>
        </p:txBody>
      </p:sp>
    </p:spTree>
    <p:extLst>
      <p:ext uri="{BB962C8B-B14F-4D97-AF65-F5344CB8AC3E}">
        <p14:creationId xmlns:p14="http://schemas.microsoft.com/office/powerpoint/2010/main" val="190889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E8F0D-47BB-1D7C-58D6-F198B4C27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7C081-469D-A4B8-D103-4182DFB52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13D8C-2500-B38B-68BC-8C3A62EF9A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C3B47C-2469-0E99-4C6A-9482C843D478}"/>
              </a:ext>
            </a:extLst>
          </p:cNvPr>
          <p:cNvSpPr>
            <a:spLocks noGrp="1"/>
          </p:cNvSpPr>
          <p:nvPr>
            <p:ph type="sldNum" sz="quarter" idx="5"/>
          </p:nvPr>
        </p:nvSpPr>
        <p:spPr/>
        <p:txBody>
          <a:bodyPr/>
          <a:lstStyle/>
          <a:p>
            <a:fld id="{5B43D19E-BFDB-4C92-8EDD-32EDDA8F41DF}" type="slidenum">
              <a:rPr lang="en-GB" smtClean="0"/>
              <a:pPr/>
              <a:t>43</a:t>
            </a:fld>
            <a:endParaRPr lang="en-GB" dirty="0"/>
          </a:p>
        </p:txBody>
      </p:sp>
    </p:spTree>
    <p:extLst>
      <p:ext uri="{BB962C8B-B14F-4D97-AF65-F5344CB8AC3E}">
        <p14:creationId xmlns:p14="http://schemas.microsoft.com/office/powerpoint/2010/main" val="450251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85B6-7F6A-82B9-E3B7-B24B7BD69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01C6C-386C-3D47-F9D3-25783AB54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E0F7B-6E95-714F-7534-4910749B35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E5D755-7ABB-C70E-46FB-01C40B5B98BD}"/>
              </a:ext>
            </a:extLst>
          </p:cNvPr>
          <p:cNvSpPr>
            <a:spLocks noGrp="1"/>
          </p:cNvSpPr>
          <p:nvPr>
            <p:ph type="sldNum" sz="quarter" idx="5"/>
          </p:nvPr>
        </p:nvSpPr>
        <p:spPr/>
        <p:txBody>
          <a:bodyPr/>
          <a:lstStyle/>
          <a:p>
            <a:fld id="{5B43D19E-BFDB-4C92-8EDD-32EDDA8F41DF}" type="slidenum">
              <a:rPr lang="en-GB" smtClean="0"/>
              <a:pPr/>
              <a:t>44</a:t>
            </a:fld>
            <a:endParaRPr lang="en-GB" dirty="0"/>
          </a:p>
        </p:txBody>
      </p:sp>
    </p:spTree>
    <p:extLst>
      <p:ext uri="{BB962C8B-B14F-4D97-AF65-F5344CB8AC3E}">
        <p14:creationId xmlns:p14="http://schemas.microsoft.com/office/powerpoint/2010/main" val="342515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B279-6DEF-42B8-5B3B-C3F1337C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2A1B6-C77F-CA76-9F06-375FDF4D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3DBBB-074C-2FBC-782D-1CDDF0715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25C964-A1BD-1658-84C4-9B2E11A2DE2C}"/>
              </a:ext>
            </a:extLst>
          </p:cNvPr>
          <p:cNvSpPr>
            <a:spLocks noGrp="1"/>
          </p:cNvSpPr>
          <p:nvPr>
            <p:ph type="sldNum" sz="quarter" idx="5"/>
          </p:nvPr>
        </p:nvSpPr>
        <p:spPr/>
        <p:txBody>
          <a:bodyPr/>
          <a:lstStyle/>
          <a:p>
            <a:fld id="{5B43D19E-BFDB-4C92-8EDD-32EDDA8F41DF}" type="slidenum">
              <a:rPr lang="en-GB" smtClean="0"/>
              <a:pPr/>
              <a:t>51</a:t>
            </a:fld>
            <a:endParaRPr lang="en-GB" dirty="0"/>
          </a:p>
        </p:txBody>
      </p:sp>
    </p:spTree>
    <p:extLst>
      <p:ext uri="{BB962C8B-B14F-4D97-AF65-F5344CB8AC3E}">
        <p14:creationId xmlns:p14="http://schemas.microsoft.com/office/powerpoint/2010/main" val="2541755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B279-6DEF-42B8-5B3B-C3F1337C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2A1B6-C77F-CA76-9F06-375FDF4D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3DBBB-074C-2FBC-782D-1CDDF0715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25C964-A1BD-1658-84C4-9B2E11A2DE2C}"/>
              </a:ext>
            </a:extLst>
          </p:cNvPr>
          <p:cNvSpPr>
            <a:spLocks noGrp="1"/>
          </p:cNvSpPr>
          <p:nvPr>
            <p:ph type="sldNum" sz="quarter" idx="5"/>
          </p:nvPr>
        </p:nvSpPr>
        <p:spPr/>
        <p:txBody>
          <a:bodyPr/>
          <a:lstStyle/>
          <a:p>
            <a:fld id="{5B43D19E-BFDB-4C92-8EDD-32EDDA8F41DF}" type="slidenum">
              <a:rPr lang="en-GB" smtClean="0"/>
              <a:pPr/>
              <a:t>52</a:t>
            </a:fld>
            <a:endParaRPr lang="en-GB" dirty="0"/>
          </a:p>
        </p:txBody>
      </p:sp>
    </p:spTree>
    <p:extLst>
      <p:ext uri="{BB962C8B-B14F-4D97-AF65-F5344CB8AC3E}">
        <p14:creationId xmlns:p14="http://schemas.microsoft.com/office/powerpoint/2010/main" val="509131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F34F-DA54-66B5-656C-09A05BD4E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77132-F454-58CF-E3A4-81226AA9F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31D4E-DCB5-FA78-CE78-99A01118AF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CACDA-D7A4-0D7B-94F9-157D1A3D24F4}"/>
              </a:ext>
            </a:extLst>
          </p:cNvPr>
          <p:cNvSpPr>
            <a:spLocks noGrp="1"/>
          </p:cNvSpPr>
          <p:nvPr>
            <p:ph type="sldNum" sz="quarter" idx="5"/>
          </p:nvPr>
        </p:nvSpPr>
        <p:spPr/>
        <p:txBody>
          <a:bodyPr/>
          <a:lstStyle/>
          <a:p>
            <a:fld id="{5B43D19E-BFDB-4C92-8EDD-32EDDA8F41DF}" type="slidenum">
              <a:rPr lang="en-GB" smtClean="0"/>
              <a:pPr/>
              <a:t>53</a:t>
            </a:fld>
            <a:endParaRPr lang="en-GB" dirty="0"/>
          </a:p>
        </p:txBody>
      </p:sp>
    </p:spTree>
    <p:extLst>
      <p:ext uri="{BB962C8B-B14F-4D97-AF65-F5344CB8AC3E}">
        <p14:creationId xmlns:p14="http://schemas.microsoft.com/office/powerpoint/2010/main" val="87237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3DA2A-EEC3-7005-4F8B-EFC746D32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2AE63-FEFE-0ECC-F14E-015023702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1F547-5BC4-0A54-3261-ADCE639F67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E8CF28-0C16-6512-0D1F-7EB1F2D5D303}"/>
              </a:ext>
            </a:extLst>
          </p:cNvPr>
          <p:cNvSpPr>
            <a:spLocks noGrp="1"/>
          </p:cNvSpPr>
          <p:nvPr>
            <p:ph type="sldNum" sz="quarter" idx="5"/>
          </p:nvPr>
        </p:nvSpPr>
        <p:spPr/>
        <p:txBody>
          <a:bodyPr/>
          <a:lstStyle/>
          <a:p>
            <a:fld id="{5B43D19E-BFDB-4C92-8EDD-32EDDA8F41DF}" type="slidenum">
              <a:rPr lang="en-GB" smtClean="0"/>
              <a:pPr/>
              <a:t>54</a:t>
            </a:fld>
            <a:endParaRPr lang="en-GB" dirty="0"/>
          </a:p>
        </p:txBody>
      </p:sp>
    </p:spTree>
    <p:extLst>
      <p:ext uri="{BB962C8B-B14F-4D97-AF65-F5344CB8AC3E}">
        <p14:creationId xmlns:p14="http://schemas.microsoft.com/office/powerpoint/2010/main" val="1769943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39631-F06F-EFE8-FAD5-7BC426B1F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482BF-9B39-E45A-FAE9-A93B0147D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11446-8F9D-A038-A2CA-7B2D1355CF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26A1E8-9185-11C7-1E6A-DC50A2218026}"/>
              </a:ext>
            </a:extLst>
          </p:cNvPr>
          <p:cNvSpPr>
            <a:spLocks noGrp="1"/>
          </p:cNvSpPr>
          <p:nvPr>
            <p:ph type="sldNum" sz="quarter" idx="5"/>
          </p:nvPr>
        </p:nvSpPr>
        <p:spPr/>
        <p:txBody>
          <a:bodyPr/>
          <a:lstStyle/>
          <a:p>
            <a:fld id="{5B43D19E-BFDB-4C92-8EDD-32EDDA8F41DF}" type="slidenum">
              <a:rPr lang="en-GB" smtClean="0"/>
              <a:pPr/>
              <a:t>55</a:t>
            </a:fld>
            <a:endParaRPr lang="en-GB" dirty="0"/>
          </a:p>
        </p:txBody>
      </p:sp>
    </p:spTree>
    <p:extLst>
      <p:ext uri="{BB962C8B-B14F-4D97-AF65-F5344CB8AC3E}">
        <p14:creationId xmlns:p14="http://schemas.microsoft.com/office/powerpoint/2010/main" val="40831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70F3-704C-8F40-2947-1875D1340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7E41C-4667-B5AD-5037-F08F8813B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2592A-A14B-4838-5078-06FA7F72D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02658A-0B14-E2D2-6757-C02026555476}"/>
              </a:ext>
            </a:extLst>
          </p:cNvPr>
          <p:cNvSpPr>
            <a:spLocks noGrp="1"/>
          </p:cNvSpPr>
          <p:nvPr>
            <p:ph type="sldNum" sz="quarter" idx="5"/>
          </p:nvPr>
        </p:nvSpPr>
        <p:spPr/>
        <p:txBody>
          <a:bodyPr/>
          <a:lstStyle/>
          <a:p>
            <a:fld id="{5B43D19E-BFDB-4C92-8EDD-32EDDA8F41DF}" type="slidenum">
              <a:rPr lang="en-GB" smtClean="0"/>
              <a:pPr/>
              <a:t>56</a:t>
            </a:fld>
            <a:endParaRPr lang="en-GB" dirty="0"/>
          </a:p>
        </p:txBody>
      </p:sp>
    </p:spTree>
    <p:extLst>
      <p:ext uri="{BB962C8B-B14F-4D97-AF65-F5344CB8AC3E}">
        <p14:creationId xmlns:p14="http://schemas.microsoft.com/office/powerpoint/2010/main" val="2215226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842B0-6602-3186-E80E-8A732F62F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82D2-0FD8-D46B-0839-4A8FD91CD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B281A-1ED0-35CC-AD0E-7223A49785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D0CAE-E9E4-2CD9-126C-741CAD2A9973}"/>
              </a:ext>
            </a:extLst>
          </p:cNvPr>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95644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500108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76</a:t>
            </a:fld>
            <a:endParaRPr lang="en-GB" dirty="0"/>
          </a:p>
        </p:txBody>
      </p:sp>
    </p:spTree>
    <p:extLst>
      <p:ext uri="{BB962C8B-B14F-4D97-AF65-F5344CB8AC3E}">
        <p14:creationId xmlns:p14="http://schemas.microsoft.com/office/powerpoint/2010/main" val="310279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2738898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16</a:t>
            </a:fld>
            <a:endParaRPr lang="en-GB" dirty="0"/>
          </a:p>
        </p:txBody>
      </p:sp>
    </p:spTree>
    <p:extLst>
      <p:ext uri="{BB962C8B-B14F-4D97-AF65-F5344CB8AC3E}">
        <p14:creationId xmlns:p14="http://schemas.microsoft.com/office/powerpoint/2010/main" val="406271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24</a:t>
            </a:fld>
            <a:endParaRPr lang="en-GB" dirty="0"/>
          </a:p>
        </p:txBody>
      </p:sp>
    </p:spTree>
    <p:extLst>
      <p:ext uri="{BB962C8B-B14F-4D97-AF65-F5344CB8AC3E}">
        <p14:creationId xmlns:p14="http://schemas.microsoft.com/office/powerpoint/2010/main" val="3714806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31</a:t>
            </a:fld>
            <a:endParaRPr lang="en-GB" dirty="0"/>
          </a:p>
        </p:txBody>
      </p:sp>
    </p:spTree>
    <p:extLst>
      <p:ext uri="{BB962C8B-B14F-4D97-AF65-F5344CB8AC3E}">
        <p14:creationId xmlns:p14="http://schemas.microsoft.com/office/powerpoint/2010/main" val="5961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32</a:t>
            </a:fld>
            <a:endParaRPr lang="en-GB" dirty="0"/>
          </a:p>
        </p:txBody>
      </p:sp>
    </p:spTree>
    <p:extLst>
      <p:ext uri="{BB962C8B-B14F-4D97-AF65-F5344CB8AC3E}">
        <p14:creationId xmlns:p14="http://schemas.microsoft.com/office/powerpoint/2010/main" val="245369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B71C3-EE47-1BF1-1404-9598EBB11B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8D4EC-932D-171F-D659-ECECE3B4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80649-C70B-3A75-1B28-7D663DBC3C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D4112E-79C8-E598-CDFC-A22947CBE415}"/>
              </a:ext>
            </a:extLst>
          </p:cNvPr>
          <p:cNvSpPr>
            <a:spLocks noGrp="1"/>
          </p:cNvSpPr>
          <p:nvPr>
            <p:ph type="sldNum" sz="quarter" idx="5"/>
          </p:nvPr>
        </p:nvSpPr>
        <p:spPr/>
        <p:txBody>
          <a:bodyPr/>
          <a:lstStyle/>
          <a:p>
            <a:fld id="{5B43D19E-BFDB-4C92-8EDD-32EDDA8F41DF}" type="slidenum">
              <a:rPr lang="en-GB" smtClean="0"/>
              <a:pPr/>
              <a:t>33</a:t>
            </a:fld>
            <a:endParaRPr lang="en-GB" dirty="0"/>
          </a:p>
        </p:txBody>
      </p:sp>
    </p:spTree>
    <p:extLst>
      <p:ext uri="{BB962C8B-B14F-4D97-AF65-F5344CB8AC3E}">
        <p14:creationId xmlns:p14="http://schemas.microsoft.com/office/powerpoint/2010/main" val="3169005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38B2C-4EF2-90EF-387A-23434D48C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8EB4B-40CE-4436-47BF-76631643E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D84DD-42FE-8823-0239-71A04878E4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7645A2-C345-AA42-B1B9-67D503CCF638}"/>
              </a:ext>
            </a:extLst>
          </p:cNvPr>
          <p:cNvSpPr>
            <a:spLocks noGrp="1"/>
          </p:cNvSpPr>
          <p:nvPr>
            <p:ph type="sldNum" sz="quarter" idx="5"/>
          </p:nvPr>
        </p:nvSpPr>
        <p:spPr/>
        <p:txBody>
          <a:bodyPr/>
          <a:lstStyle/>
          <a:p>
            <a:fld id="{5B43D19E-BFDB-4C92-8EDD-32EDDA8F41DF}" type="slidenum">
              <a:rPr lang="en-GB" smtClean="0"/>
              <a:pPr/>
              <a:t>34</a:t>
            </a:fld>
            <a:endParaRPr lang="en-GB" dirty="0"/>
          </a:p>
        </p:txBody>
      </p:sp>
    </p:spTree>
    <p:extLst>
      <p:ext uri="{BB962C8B-B14F-4D97-AF65-F5344CB8AC3E}">
        <p14:creationId xmlns:p14="http://schemas.microsoft.com/office/powerpoint/2010/main" val="3815899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Background" descr="A bright light in the dark&#10;&#10;Description automatically generated">
            <a:extLst>
              <a:ext uri="{FF2B5EF4-FFF2-40B4-BE49-F238E27FC236}">
                <a16:creationId xmlns:a16="http://schemas.microsoft.com/office/drawing/2014/main" id="{D9E433B3-F2D7-EE0E-B292-997EB25B05B0}"/>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US"/>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64B4A77C-E4D0-44E2-96CE-17BB71F5DB2D}" type="datetime1">
              <a:rPr lang="en-US" smtClean="0"/>
              <a:t>3/12/2025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grpSp>
        <p:nvGrpSpPr>
          <p:cNvPr id="10" name="Logo">
            <a:extLst>
              <a:ext uri="{FF2B5EF4-FFF2-40B4-BE49-F238E27FC236}">
                <a16:creationId xmlns:a16="http://schemas.microsoft.com/office/drawing/2014/main" id="{EECBC22F-ABFB-48B6-CDC6-4309042A5544}"/>
              </a:ext>
            </a:extLst>
          </p:cNvPr>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3BB4C61E-397F-F826-D32A-B638714F9D5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4E97927A-B711-1BD1-7DB6-31EEB9331E23}"/>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D5D626F4-6013-3429-50AE-E567EFCF0F27}"/>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5038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dirty="0"/>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929DB60D-B14D-4CB0-A1D5-896B8110D934}" type="datetime1">
              <a:rPr lang="en-US" smtClean="0"/>
              <a:t>3/12/2025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355905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82231EB-E788-44AD-8289-B392C32090DB}"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230628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099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67AE2665-6FA6-409A-BC64-BEC56B061B4F}"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1886001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68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985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3B673B6-79DD-4B4F-ACB0-F62259251157}" type="datetime1">
              <a:rPr lang="en-US" smtClean="0"/>
              <a:t>3/12/2025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68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08060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A4390E3C-0363-4D0C-8112-4F4DEEB4880E}"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GB" dirty="0"/>
              <a:t>Click to edit Master title style</a:t>
            </a:r>
            <a:endParaRPr lang="en-US" dirty="0"/>
          </a:p>
        </p:txBody>
      </p:sp>
      <p:sp>
        <p:nvSpPr>
          <p:cNvPr id="14" name="SmartArt Placeholder 13">
            <a:extLst>
              <a:ext uri="{FF2B5EF4-FFF2-40B4-BE49-F238E27FC236}">
                <a16:creationId xmlns:a16="http://schemas.microsoft.com/office/drawing/2014/main" id="{F2CC33D2-B8A3-7F9B-23C1-E7D77B5CBD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94D7891-125A-9B0F-C008-AB28FC5AC8AA}"/>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114423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081A56F-E69D-4D42-B3CA-92F18EDE3AB1}"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2197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677440A-DB39-4578-84CD-F42535E15BA4}"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51709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7A611AB-96BE-497A-8B1E-C35B330CCD27}"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9D478FB2-6DCF-6364-722B-2742BAEAC41E}"/>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FCFAFC67-67EB-77A0-37B8-8F94E36FCE85}"/>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EA9C6B41-3A95-E48C-A2FB-F44DF9BAA1C4}"/>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178FBE03-C652-44D2-25D5-890DFD9C79B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2E834814-156C-DD69-C4E8-B06A336B25E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1415004B-E405-3D2D-0ECF-803558DDBD8A}"/>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F9516F05-42DF-88FC-DB3A-ABF3A24B7CAA}"/>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7ADA0828-0BAF-D28A-DFD9-EC75EA33AA9B}"/>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C8B47107-CA48-6A17-263C-DE3A8EBB5E27}"/>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7" name="Picture Placeholder 12">
            <a:extLst>
              <a:ext uri="{FF2B5EF4-FFF2-40B4-BE49-F238E27FC236}">
                <a16:creationId xmlns:a16="http://schemas.microsoft.com/office/drawing/2014/main" id="{7F2B691F-0BA0-78CD-0B0D-09ADBB99BECD}"/>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16865DFF-E6B4-6453-02D9-4C145A3BB150}"/>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5ABD9B1F-4FA5-2EC8-8720-83890818B2E2}"/>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25608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7F9D908-0455-4AAD-998A-117B484AFC84}"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669377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lvl1pPr>
              <a:defRPr>
                <a:solidFill>
                  <a:schemeClr val="bg1"/>
                </a:solidFill>
              </a:defRPr>
            </a:lvl1pPr>
          </a:lstStyle>
          <a:p>
            <a:fld id="{5C81EBB7-22C4-4415-898F-316B1B71C103}" type="datetime1">
              <a:rPr lang="en-US" smtClean="0"/>
              <a:t>3/12/2025</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lvl1pPr>
              <a:defRPr>
                <a:solidFill>
                  <a:schemeClr val="bg1"/>
                </a:solidFill>
              </a:defRPr>
            </a:lvl1p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lvl1pPr>
              <a:defRPr>
                <a:solidFill>
                  <a:schemeClr val="bg1"/>
                </a:solidFill>
              </a:defRPr>
            </a:lvl1p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87348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Background" descr="A blurry image of a person&#10;&#10;Description automatically generated">
            <a:extLst>
              <a:ext uri="{FF2B5EF4-FFF2-40B4-BE49-F238E27FC236}">
                <a16:creationId xmlns:a16="http://schemas.microsoft.com/office/drawing/2014/main" id="{E1799826-E423-46F7-36D9-A960EFB822B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10B492E4-17BF-43AC-AE51-3960A67CBA67}"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8" name="Logo">
            <a:extLst>
              <a:ext uri="{FF2B5EF4-FFF2-40B4-BE49-F238E27FC236}">
                <a16:creationId xmlns:a16="http://schemas.microsoft.com/office/drawing/2014/main" id="{4CFBABDE-43B8-B4AD-62B7-9BAD9B05193A}"/>
              </a:ext>
            </a:extLst>
          </p:cNvPr>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9FB277BB-02D7-CF64-703C-61BA44354D4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DA16F5A-1F04-237B-E750-9909A6478A86}"/>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5E6116E-1248-BA3A-5F9C-827C2BE26C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46196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41D36E7-1FD7-462A-B03C-DACB262E8146}"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737509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A795300-1255-4AD5-B89D-B425ACFD24B9}"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1715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D885883-1BB3-4FFB-99DC-102234F957C8}"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3829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A53E80A-D33C-49B6-9F70-BBFCAF7F7A1C}"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41711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09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0744FC6-0F68-498F-9945-41A4340A1DD4}" type="datetime1">
              <a:rPr lang="en-US" smtClean="0"/>
              <a:t>3/12/2025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76408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FF580A4-82D8-49DD-91F4-A35A5C654DCE}"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9"/>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48" name="SmartArt Placeholder 13">
            <a:extLst>
              <a:ext uri="{FF2B5EF4-FFF2-40B4-BE49-F238E27FC236}">
                <a16:creationId xmlns:a16="http://schemas.microsoft.com/office/drawing/2014/main" id="{22E94658-5E5F-713F-D9E0-D9B1BA7B8DE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49" name="SmartArt Placeholder 14">
            <a:extLst>
              <a:ext uri="{FF2B5EF4-FFF2-40B4-BE49-F238E27FC236}">
                <a16:creationId xmlns:a16="http://schemas.microsoft.com/office/drawing/2014/main" id="{B9319F0D-BF5B-DAC6-565F-071837332CE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762018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724B668B-EDF0-43C2-BD54-39A08FFF8CE2}"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09277"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5" name="SmartArt Placeholder 13">
            <a:extLst>
              <a:ext uri="{FF2B5EF4-FFF2-40B4-BE49-F238E27FC236}">
                <a16:creationId xmlns:a16="http://schemas.microsoft.com/office/drawing/2014/main" id="{49F394CB-D44E-05F9-DC08-4647530A14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6" name="SmartArt Placeholder 14">
            <a:extLst>
              <a:ext uri="{FF2B5EF4-FFF2-40B4-BE49-F238E27FC236}">
                <a16:creationId xmlns:a16="http://schemas.microsoft.com/office/drawing/2014/main" id="{AF8920BD-6719-DAF4-4B8A-714342782BC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255360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3D7AC31-7592-4F1E-B959-50D17A704978}"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302078"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8634"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6" name="SmartArt Placeholder 13">
            <a:extLst>
              <a:ext uri="{FF2B5EF4-FFF2-40B4-BE49-F238E27FC236}">
                <a16:creationId xmlns:a16="http://schemas.microsoft.com/office/drawing/2014/main" id="{CF452C82-E3A0-D6AB-B0CB-61F9237B6193}"/>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90A9999A-08F8-4E6E-6BC6-EDD880355EA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961199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645C728-431A-443E-8700-D515D68694F7}"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0262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EB9462DF-B47F-43F1-91DE-3A207A29B621}"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598768BB-4BDB-C49C-A213-8E609C3B6C15}"/>
              </a:ext>
            </a:extLst>
          </p:cNvPr>
          <p:cNvSpPr>
            <a:spLocks noGrp="1"/>
          </p:cNvSpPr>
          <p:nvPr>
            <p:ph type="body" sz="quarter" idx="13" hasCustomPrompt="1"/>
          </p:nvPr>
        </p:nvSpPr>
        <p:spPr>
          <a:xfrm>
            <a:off x="48552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1B146ACC-EAC5-CFE4-53FA-012FF3AD1EC9}"/>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C63A6034-B161-C968-7B24-9637CAD6BA6D}"/>
              </a:ext>
            </a:extLst>
          </p:cNvPr>
          <p:cNvSpPr>
            <a:spLocks noGrp="1"/>
          </p:cNvSpPr>
          <p:nvPr>
            <p:ph type="body" sz="quarter" idx="16" hasCustomPrompt="1"/>
          </p:nvPr>
        </p:nvSpPr>
        <p:spPr>
          <a:xfrm>
            <a:off x="337866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7A93D60F-69E4-2399-3375-10FE08085BF4}"/>
              </a:ext>
            </a:extLst>
          </p:cNvPr>
          <p:cNvSpPr>
            <a:spLocks noGrp="1"/>
          </p:cNvSpPr>
          <p:nvPr>
            <p:ph type="body" sz="quarter" idx="17" hasCustomPrompt="1"/>
          </p:nvPr>
        </p:nvSpPr>
        <p:spPr>
          <a:xfrm>
            <a:off x="337866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73DD63FB-924F-5AA5-D440-E1D8744375EA}"/>
              </a:ext>
            </a:extLst>
          </p:cNvPr>
          <p:cNvSpPr>
            <a:spLocks noGrp="1"/>
          </p:cNvSpPr>
          <p:nvPr>
            <p:ph type="body" sz="quarter" idx="19" hasCustomPrompt="1"/>
          </p:nvPr>
        </p:nvSpPr>
        <p:spPr>
          <a:xfrm>
            <a:off x="6271799"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4C420FFC-7E58-FD40-8EA4-FE5A7231160E}"/>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8E9F923A-3B01-3E5C-5855-1723BB7F4CA4}"/>
              </a:ext>
            </a:extLst>
          </p:cNvPr>
          <p:cNvSpPr>
            <a:spLocks noGrp="1"/>
          </p:cNvSpPr>
          <p:nvPr>
            <p:ph type="body" sz="quarter" idx="22" hasCustomPrompt="1"/>
          </p:nvPr>
        </p:nvSpPr>
        <p:spPr>
          <a:xfrm>
            <a:off x="9164937"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B31D3701-39DC-192A-5936-2E64C5419F0C}"/>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72BB5F0C-3F71-0E9C-10EC-E60EE977973D}"/>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
        <p:nvSpPr>
          <p:cNvPr id="27" name="Picture Placeholder 12">
            <a:extLst>
              <a:ext uri="{FF2B5EF4-FFF2-40B4-BE49-F238E27FC236}">
                <a16:creationId xmlns:a16="http://schemas.microsoft.com/office/drawing/2014/main" id="{BA20E760-3BF7-B812-4C18-5CA6507ABC95}"/>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86C2E626-CD04-3251-D0E0-5D23E92FE735}"/>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DF5E09A8-5D06-013D-F612-3162F72FF31D}"/>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80237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Background" descr="A blurry image of a rainbow&#10;&#10;Description automatically generated">
            <a:extLst>
              <a:ext uri="{FF2B5EF4-FFF2-40B4-BE49-F238E27FC236}">
                <a16:creationId xmlns:a16="http://schemas.microsoft.com/office/drawing/2014/main" id="{A2A28331-3A24-BC3F-1B9B-BAB01D3DA0C7}"/>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96D81F0-9BA0-4782-99D6-E33085109632}"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9" name="Logo">
            <a:extLst>
              <a:ext uri="{FF2B5EF4-FFF2-40B4-BE49-F238E27FC236}">
                <a16:creationId xmlns:a16="http://schemas.microsoft.com/office/drawing/2014/main" id="{36D36C33-0B8C-8DBD-3F6B-18CF865961F1}"/>
              </a:ext>
            </a:extLst>
          </p:cNvPr>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DA3CB2D9-CE5B-5012-157D-3AE3DF5D1F3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EB023BFD-E84E-29EF-B3C7-7EA579CF4E95}"/>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A98FFF98-BC19-88BE-80DE-100A03E1A068}"/>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15989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EE54777-B5F8-42FE-88D5-45DE80084F37}"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8549"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8549"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8549"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8549"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8549"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8549"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8549"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8549"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99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99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99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99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99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99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99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99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251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251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251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251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251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251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251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251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76432"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76432"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76432"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76432"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76432"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76432"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76432"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76432"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3383437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924AF12-BE06-46D9-9758-E574F2474CE6}"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4069290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5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579940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41530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790346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pic>
        <p:nvPicPr>
          <p:cNvPr id="11" name="Background" descr="A colorful light in the dark&#10;&#10;Description automatically generated">
            <a:extLst>
              <a:ext uri="{FF2B5EF4-FFF2-40B4-BE49-F238E27FC236}">
                <a16:creationId xmlns:a16="http://schemas.microsoft.com/office/drawing/2014/main" id="{B01642D7-4E4F-867F-08FE-F5B7458A38C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3"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096"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dirty="0"/>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41B97B5-B1CE-46C5-B96A-83834BEC5965}" type="datetime1">
              <a:rPr lang="en-US" smtClean="0"/>
              <a:t>3/12/2025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grpSp>
        <p:nvGrpSpPr>
          <p:cNvPr id="17" name="Logo">
            <a:extLst>
              <a:ext uri="{FF2B5EF4-FFF2-40B4-BE49-F238E27FC236}">
                <a16:creationId xmlns:a16="http://schemas.microsoft.com/office/drawing/2014/main" id="{EC0BFB89-FAB5-160D-D6E7-673C72C630D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49E0C4E9-31F6-3AD8-056E-81A5BE6A3E4C}"/>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290A4FFE-C215-2C91-4D46-32D31805E46C}"/>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7E3BFB0A-D692-C730-136A-21B4EBAA94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00266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9928389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2820680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790533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7203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3/12/2025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3/12/2025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3/12/2025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3/12/2025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3/12/2025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3/12/2025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CE3CF5E5-2571-45AC-B9B8-7B1941A26EA0}"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9" name="SmartArt Placeholder 13">
            <a:extLst>
              <a:ext uri="{FF2B5EF4-FFF2-40B4-BE49-F238E27FC236}">
                <a16:creationId xmlns:a16="http://schemas.microsoft.com/office/drawing/2014/main" id="{7CC7DD02-31B9-871B-D392-67044008A7C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F8BC9449-6E17-FDE5-FA92-7342C909AE74}"/>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25355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3/12/2025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884298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3/12/2025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3/12/2025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3/12/2025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3/12/2025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3/12/2025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74004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pic>
        <p:nvPicPr>
          <p:cNvPr id="23" name="Background" descr="A blurry image of a rainbow&#10;&#10;Description automatically generated">
            <a:extLst>
              <a:ext uri="{FF2B5EF4-FFF2-40B4-BE49-F238E27FC236}">
                <a16:creationId xmlns:a16="http://schemas.microsoft.com/office/drawing/2014/main" id="{C586CC36-CAC3-0258-347D-5742F734B09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A737E0F-51BB-447A-A653-EE112BB6663D}"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6">
            <a:extLst>
              <a:ext uri="{FF2B5EF4-FFF2-40B4-BE49-F238E27FC236}">
                <a16:creationId xmlns:a16="http://schemas.microsoft.com/office/drawing/2014/main" id="{B387BF89-2CF2-833C-F3D8-A6095E99E2E6}"/>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15" name="Text Placeholder 6">
            <a:extLst>
              <a:ext uri="{FF2B5EF4-FFF2-40B4-BE49-F238E27FC236}">
                <a16:creationId xmlns:a16="http://schemas.microsoft.com/office/drawing/2014/main" id="{C808AA70-A8F5-B52B-A33E-3456242455EC}"/>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6" name="Text Placeholder 6">
            <a:extLst>
              <a:ext uri="{FF2B5EF4-FFF2-40B4-BE49-F238E27FC236}">
                <a16:creationId xmlns:a16="http://schemas.microsoft.com/office/drawing/2014/main" id="{9EACB69D-0795-B94F-58F7-2F354BB47D51}"/>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7" name="Text Placeholder 9">
            <a:extLst>
              <a:ext uri="{FF2B5EF4-FFF2-40B4-BE49-F238E27FC236}">
                <a16:creationId xmlns:a16="http://schemas.microsoft.com/office/drawing/2014/main" id="{A977ACC9-4278-37A3-C20C-7458A96B9500}"/>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a:extLst>
              <a:ext uri="{FF2B5EF4-FFF2-40B4-BE49-F238E27FC236}">
                <a16:creationId xmlns:a16="http://schemas.microsoft.com/office/drawing/2014/main" id="{4CDE11A7-CFD5-0BCE-E9EB-82E096168296}"/>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a:extLst>
              <a:ext uri="{FF2B5EF4-FFF2-40B4-BE49-F238E27FC236}">
                <a16:creationId xmlns:a16="http://schemas.microsoft.com/office/drawing/2014/main" id="{53FBCF7B-885D-438B-8ADE-568707D41F47}"/>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a:extLst>
              <a:ext uri="{FF2B5EF4-FFF2-40B4-BE49-F238E27FC236}">
                <a16:creationId xmlns:a16="http://schemas.microsoft.com/office/drawing/2014/main" id="{D35D28B5-B927-1D64-2A2C-CAE9617F720C}"/>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041E794A-5BA9-0AEB-B69E-BDD517FE038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47E89372-29EB-BAE0-BD25-5DCA52F7BAD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976A4CC0-A57B-68E6-0F76-F1A6D82EF66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451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pic>
        <p:nvPicPr>
          <p:cNvPr id="20" name="Background" descr="A bright light in the dark&#10;&#10;Description automatically generated">
            <a:extLst>
              <a:ext uri="{FF2B5EF4-FFF2-40B4-BE49-F238E27FC236}">
                <a16:creationId xmlns:a16="http://schemas.microsoft.com/office/drawing/2014/main" id="{637E6C91-FD1F-3802-3EB8-7D594FFF35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3827"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0694DCED-0DBB-457D-A20C-23B40B002B03}"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9" name="Media Placeholder 11">
            <a:extLst>
              <a:ext uri="{FF2B5EF4-FFF2-40B4-BE49-F238E27FC236}">
                <a16:creationId xmlns:a16="http://schemas.microsoft.com/office/drawing/2014/main" id="{B97339DA-6D1A-73DA-1D4D-62D37C6FF51E}"/>
              </a:ext>
            </a:extLst>
          </p:cNvPr>
          <p:cNvSpPr>
            <a:spLocks noGrp="1"/>
          </p:cNvSpPr>
          <p:nvPr>
            <p:ph type="media" sz="quarter" idx="13"/>
          </p:nvPr>
        </p:nvSpPr>
        <p:spPr>
          <a:xfrm>
            <a:off x="483827" y="1411287"/>
            <a:ext cx="8160263" cy="4638675"/>
          </a:xfrm>
        </p:spPr>
        <p:txBody>
          <a:bodyPr/>
          <a:lstStyle/>
          <a:p>
            <a:r>
              <a:rPr lang="en-US"/>
              <a:t>Click icon to add media</a:t>
            </a:r>
            <a:endParaRPr lang="en-US" dirty="0"/>
          </a:p>
        </p:txBody>
      </p:sp>
      <p:sp>
        <p:nvSpPr>
          <p:cNvPr id="18" name="Text Placeholder 13">
            <a:extLst>
              <a:ext uri="{FF2B5EF4-FFF2-40B4-BE49-F238E27FC236}">
                <a16:creationId xmlns:a16="http://schemas.microsoft.com/office/drawing/2014/main" id="{1E260C28-CF82-AB16-FC6C-EC53C011315E}"/>
              </a:ext>
            </a:extLst>
          </p:cNvPr>
          <p:cNvSpPr>
            <a:spLocks noGrp="1"/>
          </p:cNvSpPr>
          <p:nvPr>
            <p:ph type="body" sz="quarter" idx="14"/>
          </p:nvPr>
        </p:nvSpPr>
        <p:spPr>
          <a:xfrm>
            <a:off x="8902936"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Logo">
            <a:extLst>
              <a:ext uri="{FF2B5EF4-FFF2-40B4-BE49-F238E27FC236}">
                <a16:creationId xmlns:a16="http://schemas.microsoft.com/office/drawing/2014/main" id="{35A31772-E4C2-BB70-6831-1ABF28FD7A77}"/>
              </a:ext>
            </a:extLst>
          </p:cNvPr>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D57B9AE-D53A-D4F0-3B7F-B81EBF5E0085}"/>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130E49FD-7AF1-7B62-0761-FF4FF1264371}"/>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16E608EC-B7D8-A3B6-E4F4-28E79663F16F}"/>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787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8" name="Picture 7" descr="A yellow and black light&#10;&#10;Description automatically generated with medium confidence">
            <a:extLst>
              <a:ext uri="{FF2B5EF4-FFF2-40B4-BE49-F238E27FC236}">
                <a16:creationId xmlns:a16="http://schemas.microsoft.com/office/drawing/2014/main" id="{48DB6F09-4360-87F8-7045-768BF3144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00" cy="6858675"/>
          </a:xfrm>
          <a:prstGeom prst="rect">
            <a:avLst/>
          </a:prstGeom>
        </p:spPr>
      </p:pic>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9720929-5949-4EB6-9189-DC8645E04D94}"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grpSp>
        <p:nvGrpSpPr>
          <p:cNvPr id="13" name="Logo">
            <a:extLst>
              <a:ext uri="{FF2B5EF4-FFF2-40B4-BE49-F238E27FC236}">
                <a16:creationId xmlns:a16="http://schemas.microsoft.com/office/drawing/2014/main" id="{EB1712DB-44E3-F1E8-EE98-F386A5DBCFB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2FA99ABD-7D1B-8F65-C9CB-2CBCEBD94E69}"/>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025AE411-6530-3204-66E5-2472998CA5C4}"/>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8FBCF87D-7239-07DB-2566-2B574AA52E9E}"/>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60417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EBD291FF-4B20-4E11-BD81-68CF223AE6E2}"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7"/>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7646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4D35571C-79AE-4364-8711-229A3604333E}" type="datetime1">
              <a:rPr lang="en-US" smtClean="0"/>
              <a:t>3/12/2025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833762580"/>
      </p:ext>
    </p:extLst>
  </p:cSld>
  <p:clrMap bg1="lt1" tx1="dk1" bg2="lt2" tx2="dk2" accent1="accent1" accent2="accent2" accent3="accent3" accent4="accent4" accent5="accent5" accent6="accent6" hlink="hlink" folHlink="folHlink"/>
  <p:sldLayoutIdLst>
    <p:sldLayoutId id="2147484039" r:id="rId1"/>
    <p:sldLayoutId id="2147484006" r:id="rId2"/>
    <p:sldLayoutId id="2147484000" r:id="rId3"/>
    <p:sldLayoutId id="2147484042" r:id="rId4"/>
    <p:sldLayoutId id="2147483998" r:id="rId5"/>
    <p:sldLayoutId id="2147484043" r:id="rId6"/>
    <p:sldLayoutId id="2147484206" r:id="rId7"/>
    <p:sldLayoutId id="2147484161" r:id="rId8"/>
    <p:sldLayoutId id="2147483975" r:id="rId9"/>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47" pos="7378" userDrawn="1">
          <p15:clr>
            <a:srgbClr val="F26B43"/>
          </p15:clr>
        </p15:guide>
        <p15:guide id="55" orient="horz" pos="890" userDrawn="1">
          <p15:clr>
            <a:srgbClr val="F26B43"/>
          </p15:clr>
        </p15:guide>
        <p15:guide id="58" orient="horz" pos="527" userDrawn="1">
          <p15:clr>
            <a:srgbClr val="F26B43"/>
          </p15:clr>
        </p15:guide>
        <p15:guide id="78" orient="horz" pos="3838" userDrawn="1">
          <p15:clr>
            <a:srgbClr val="F26B43"/>
          </p15:clr>
        </p15:guide>
        <p15:guide id="79"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8871E53D-EDC0-4486-915E-BB4E0FAB6099}" type="datetime1">
              <a:rPr lang="en-US" smtClean="0"/>
              <a:t>3/12/2025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0124703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52" orient="horz" pos="527" userDrawn="1">
          <p15:clr>
            <a:srgbClr val="F26B43"/>
          </p15:clr>
        </p15:guide>
        <p15:guide id="53" pos="7378" userDrawn="1">
          <p15:clr>
            <a:srgbClr val="F26B43"/>
          </p15:clr>
        </p15:guide>
        <p15:guide id="54" orient="horz" pos="3838" userDrawn="1">
          <p15:clr>
            <a:srgbClr val="F26B43"/>
          </p15:clr>
        </p15:guide>
        <p15:guide id="55" orient="horz" pos="890" userDrawn="1">
          <p15:clr>
            <a:srgbClr val="F26B43"/>
          </p15:clr>
        </p15:guide>
        <p15:guide id="56" orient="horz"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57CFB5D-D3F0-49E7-BBF9-DF206229E077}" type="datetime1">
              <a:rPr lang="en-US" smtClean="0"/>
              <a:t>3/12/2025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9242294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95" r:id="rId4"/>
    <p:sldLayoutId id="2147484099" r:id="rId5"/>
    <p:sldLayoutId id="2147484089" r:id="rId6"/>
    <p:sldLayoutId id="2147484090" r:id="rId7"/>
    <p:sldLayoutId id="2147484096" r:id="rId8"/>
    <p:sldLayoutId id="2147484097" r:id="rId9"/>
    <p:sldLayoutId id="2147484092" r:id="rId10"/>
    <p:sldLayoutId id="2147484098" r:id="rId11"/>
    <p:sldLayoutId id="2147484100" r:id="rId12"/>
    <p:sldLayoutId id="2147484094" r:id="rId13"/>
  </p:sldLayoutIdLst>
  <p:hf hdr="0"/>
  <p:txStyles>
    <p:titleStyle>
      <a:lvl1pPr algn="l" defTabSz="914400" rtl="0" eaLnBrk="1" latinLnBrk="0" hangingPunct="1">
        <a:lnSpc>
          <a:spcPct val="85000"/>
        </a:lnSpc>
        <a:spcBef>
          <a:spcPct val="0"/>
        </a:spcBef>
        <a:buNone/>
        <a:defRPr sz="24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3" pos="302" userDrawn="1">
          <p15:clr>
            <a:srgbClr val="F26B43"/>
          </p15:clr>
        </p15:guide>
        <p15:guide id="45" pos="7378" userDrawn="1">
          <p15:clr>
            <a:srgbClr val="F26B43"/>
          </p15:clr>
        </p15:guide>
        <p15:guide id="58" orient="horz" pos="663" userDrawn="1">
          <p15:clr>
            <a:srgbClr val="F26B43"/>
          </p15:clr>
        </p15:guide>
        <p15:guide id="59" orient="horz" pos="255" userDrawn="1">
          <p15:clr>
            <a:srgbClr val="F26B43"/>
          </p15:clr>
        </p15:guide>
        <p15:guide id="60" orient="horz" pos="890" userDrawn="1">
          <p15:clr>
            <a:srgbClr val="F26B43"/>
          </p15:clr>
        </p15:guide>
        <p15:guide id="61" orient="horz" pos="3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3/12/2025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 id="2147484208" r:id="rId26"/>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userDrawn="1">
          <p15:clr>
            <a:srgbClr val="F26B43"/>
          </p15:clr>
        </p15:guide>
        <p15:guide id="35" pos="302" userDrawn="1">
          <p15:clr>
            <a:srgbClr val="F26B43"/>
          </p15:clr>
        </p15:guide>
        <p15:guide id="36" orient="horz" pos="210" userDrawn="1">
          <p15:clr>
            <a:srgbClr val="F26B43"/>
          </p15:clr>
        </p15:guide>
        <p15:guide id="37" orient="horz" pos="527" userDrawn="1">
          <p15:clr>
            <a:srgbClr val="F26B43"/>
          </p15:clr>
        </p15:guide>
        <p15:guide id="38" orient="horz" pos="890" userDrawn="1">
          <p15:clr>
            <a:srgbClr val="F26B43"/>
          </p15:clr>
        </p15:guide>
        <p15:guide id="39"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svg"/><Relationship Id="rId7"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7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5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9FA94-454D-7947-D878-06F79ACAF33B}"/>
              </a:ext>
            </a:extLst>
          </p:cNvPr>
          <p:cNvSpPr>
            <a:spLocks noGrp="1"/>
          </p:cNvSpPr>
          <p:nvPr>
            <p:ph type="title"/>
          </p:nvPr>
        </p:nvSpPr>
        <p:spPr/>
        <p:txBody>
          <a:bodyPr/>
          <a:lstStyle/>
          <a:p>
            <a:r>
              <a:rPr lang="en-US" dirty="0"/>
              <a:t>Template guidance</a:t>
            </a:r>
            <a:br>
              <a:rPr lang="en-US" dirty="0"/>
            </a:br>
            <a:endParaRPr lang="en-US" dirty="0"/>
          </a:p>
        </p:txBody>
      </p:sp>
      <p:sp>
        <p:nvSpPr>
          <p:cNvPr id="12" name="Content Placeholder 11">
            <a:extLst>
              <a:ext uri="{FF2B5EF4-FFF2-40B4-BE49-F238E27FC236}">
                <a16:creationId xmlns:a16="http://schemas.microsoft.com/office/drawing/2014/main" id="{35CD7AA4-0DFA-E7FB-4D46-7AF50371B9E5}"/>
              </a:ext>
            </a:extLst>
          </p:cNvPr>
          <p:cNvSpPr>
            <a:spLocks noGrp="1"/>
          </p:cNvSpPr>
          <p:nvPr>
            <p:ph idx="1"/>
          </p:nvPr>
        </p:nvSpPr>
        <p:spPr/>
        <p:txBody>
          <a:bodyPr/>
          <a:lstStyle/>
          <a:p>
            <a:pPr marL="0" indent="0">
              <a:buNone/>
            </a:pPr>
            <a:r>
              <a:rPr lang="en-US" sz="2400" dirty="0">
                <a:solidFill>
                  <a:schemeClr val="tx2"/>
                </a:solidFill>
              </a:rPr>
              <a:t>We are a </a:t>
            </a:r>
            <a:br>
              <a:rPr lang="en-US" sz="2400" dirty="0">
                <a:solidFill>
                  <a:schemeClr val="tx2"/>
                </a:solidFill>
              </a:rPr>
            </a:br>
            <a:r>
              <a:rPr lang="en-US" sz="2400" dirty="0">
                <a:solidFill>
                  <a:schemeClr val="tx2"/>
                </a:solidFill>
              </a:rPr>
              <a:t>Yellow brand</a:t>
            </a:r>
          </a:p>
          <a:p>
            <a:r>
              <a:rPr lang="en-US" dirty="0"/>
              <a:t>EY Yellow continues to </a:t>
            </a:r>
            <a:br>
              <a:rPr lang="en-US" dirty="0"/>
            </a:br>
            <a:r>
              <a:rPr lang="en-US" dirty="0"/>
              <a:t>serve as a highly recognizable identifier across all our touchpoints, supported by our range of EY Primary, Spectrum or Advanced colors.</a:t>
            </a:r>
          </a:p>
        </p:txBody>
      </p:sp>
      <p:sp>
        <p:nvSpPr>
          <p:cNvPr id="13" name="Content Placeholder 12">
            <a:extLst>
              <a:ext uri="{FF2B5EF4-FFF2-40B4-BE49-F238E27FC236}">
                <a16:creationId xmlns:a16="http://schemas.microsoft.com/office/drawing/2014/main" id="{D1F8F614-DC0D-E338-4924-4CE536A84515}"/>
              </a:ext>
            </a:extLst>
          </p:cNvPr>
          <p:cNvSpPr>
            <a:spLocks noGrp="1"/>
          </p:cNvSpPr>
          <p:nvPr>
            <p:ph idx="13"/>
          </p:nvPr>
        </p:nvSpPr>
        <p:spPr/>
        <p:txBody>
          <a:bodyPr/>
          <a:lstStyle/>
          <a:p>
            <a:pPr marL="0" indent="0">
              <a:buNone/>
            </a:pPr>
            <a:r>
              <a:rPr lang="en-US" sz="2400" dirty="0">
                <a:solidFill>
                  <a:schemeClr val="tx2"/>
                </a:solidFill>
              </a:rPr>
              <a:t>Simple and </a:t>
            </a:r>
            <a:br>
              <a:rPr lang="en-US" sz="2400" dirty="0">
                <a:solidFill>
                  <a:schemeClr val="tx2"/>
                </a:solidFill>
              </a:rPr>
            </a:br>
            <a:r>
              <a:rPr lang="en-US" sz="2400" dirty="0">
                <a:solidFill>
                  <a:schemeClr val="tx2"/>
                </a:solidFill>
              </a:rPr>
              <a:t>confident</a:t>
            </a:r>
          </a:p>
          <a:p>
            <a:r>
              <a:rPr lang="en-US" dirty="0"/>
              <a:t>We need to project the brand’s gravitas and confidence. Use color judiciously: avoid using too many colors, which may create a busy and distracting effect.</a:t>
            </a:r>
          </a:p>
          <a:p>
            <a:r>
              <a:rPr lang="en-US" dirty="0"/>
              <a:t>Clarity, confidence and sophistication are crucial.</a:t>
            </a:r>
          </a:p>
        </p:txBody>
      </p:sp>
      <p:sp>
        <p:nvSpPr>
          <p:cNvPr id="14" name="Content Placeholder 13">
            <a:extLst>
              <a:ext uri="{FF2B5EF4-FFF2-40B4-BE49-F238E27FC236}">
                <a16:creationId xmlns:a16="http://schemas.microsoft.com/office/drawing/2014/main" id="{9C3E9814-B0DB-41D5-EFB5-9C31905F1C09}"/>
              </a:ext>
            </a:extLst>
          </p:cNvPr>
          <p:cNvSpPr>
            <a:spLocks noGrp="1"/>
          </p:cNvSpPr>
          <p:nvPr>
            <p:ph idx="14"/>
          </p:nvPr>
        </p:nvSpPr>
        <p:spPr/>
        <p:txBody>
          <a:bodyPr/>
          <a:lstStyle/>
          <a:p>
            <a:pPr marL="0" indent="0">
              <a:buNone/>
            </a:pPr>
            <a:r>
              <a:rPr lang="en-US" sz="2400" dirty="0">
                <a:solidFill>
                  <a:schemeClr val="tx2"/>
                </a:solidFill>
              </a:rPr>
              <a:t>Color to be used purposefully</a:t>
            </a:r>
          </a:p>
          <a:p>
            <a:pPr marL="0" indent="0">
              <a:buNone/>
            </a:pPr>
            <a:r>
              <a:rPr lang="en-US" dirty="0"/>
              <a:t>Pacing is critical:</a:t>
            </a:r>
          </a:p>
          <a:p>
            <a:r>
              <a:rPr lang="en-US" dirty="0"/>
              <a:t>Color use is driven by content and desired tonal effect</a:t>
            </a:r>
          </a:p>
          <a:p>
            <a:r>
              <a:rPr lang="en-US" dirty="0"/>
              <a:t>Don’t overuse Spectrum backgrounds. Busy, heavy content slides should </a:t>
            </a:r>
            <a:br>
              <a:rPr lang="en-US" dirty="0"/>
            </a:br>
            <a:r>
              <a:rPr lang="en-US" dirty="0"/>
              <a:t>have a solid fill</a:t>
            </a:r>
          </a:p>
          <a:p>
            <a:r>
              <a:rPr lang="en-US" dirty="0"/>
              <a:t>Ensure a good mix of expressive moments and simpler, less colorful content</a:t>
            </a:r>
          </a:p>
        </p:txBody>
      </p:sp>
      <p:sp>
        <p:nvSpPr>
          <p:cNvPr id="4" name="Slide Number Placeholder 3">
            <a:extLst>
              <a:ext uri="{FF2B5EF4-FFF2-40B4-BE49-F238E27FC236}">
                <a16:creationId xmlns:a16="http://schemas.microsoft.com/office/drawing/2014/main" id="{765C67FE-9B2B-002A-6D48-FB1F899B4D64}"/>
              </a:ext>
            </a:extLst>
          </p:cNvPr>
          <p:cNvSpPr>
            <a:spLocks noGrp="1"/>
          </p:cNvSpPr>
          <p:nvPr>
            <p:ph type="sldNum" sz="quarter" idx="12"/>
          </p:nvPr>
        </p:nvSpPr>
        <p:spPr/>
        <p:txBody>
          <a:bodyPr/>
          <a:lstStyle/>
          <a:p>
            <a:fld id="{F1BC30E3-FFE5-4B91-AA19-87A149EBB9EE}" type="slidenum">
              <a:rPr lang="en-US" smtClean="0"/>
              <a:pPr/>
              <a:t>1</a:t>
            </a:fld>
            <a:endParaRPr lang="en-US" dirty="0"/>
          </a:p>
        </p:txBody>
      </p:sp>
      <p:sp>
        <p:nvSpPr>
          <p:cNvPr id="2" name="Date Placeholder 1">
            <a:extLst>
              <a:ext uri="{FF2B5EF4-FFF2-40B4-BE49-F238E27FC236}">
                <a16:creationId xmlns:a16="http://schemas.microsoft.com/office/drawing/2014/main" id="{DA3A9EFC-7F1F-6995-036E-CA8472B2CEA6}"/>
              </a:ext>
            </a:extLst>
          </p:cNvPr>
          <p:cNvSpPr>
            <a:spLocks noGrp="1"/>
          </p:cNvSpPr>
          <p:nvPr>
            <p:ph type="dt" sz="half" idx="10"/>
          </p:nvPr>
        </p:nvSpPr>
        <p:spPr/>
        <p:txBody>
          <a:bodyPr/>
          <a:lstStyle/>
          <a:p>
            <a:fld id="{0F51BD32-1625-4967-9095-899920914661}" type="datetime1">
              <a:rPr lang="en-US" smtClean="0"/>
              <a:t>3/12/2025</a:t>
            </a:fld>
            <a:endParaRPr lang="en-US" dirty="0"/>
          </a:p>
        </p:txBody>
      </p:sp>
      <p:sp>
        <p:nvSpPr>
          <p:cNvPr id="5" name="Footer Placeholder 4">
            <a:extLst>
              <a:ext uri="{FF2B5EF4-FFF2-40B4-BE49-F238E27FC236}">
                <a16:creationId xmlns:a16="http://schemas.microsoft.com/office/drawing/2014/main" id="{436BF7E7-A4C4-AEFB-A417-97C6774AAEB6}"/>
              </a:ext>
            </a:extLst>
          </p:cNvPr>
          <p:cNvSpPr>
            <a:spLocks noGrp="1"/>
          </p:cNvSpPr>
          <p:nvPr>
            <p:ph type="ftr" sz="quarter" idx="11"/>
          </p:nvPr>
        </p:nvSpPr>
        <p:spPr/>
        <p:txBody>
          <a:bodyPr/>
          <a:lstStyle/>
          <a:p>
            <a:r>
              <a:rPr lang="en-US"/>
              <a:t>Insert footer text here</a:t>
            </a:r>
            <a:endParaRPr lang="en-US" dirty="0"/>
          </a:p>
        </p:txBody>
      </p:sp>
      <p:sp>
        <p:nvSpPr>
          <p:cNvPr id="6" name="Rectangle 5">
            <a:extLst>
              <a:ext uri="{FF2B5EF4-FFF2-40B4-BE49-F238E27FC236}">
                <a16:creationId xmlns:a16="http://schemas.microsoft.com/office/drawing/2014/main" id="{361F7DF2-4554-BD4B-EBD4-510219560669}"/>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7" name="Oval 6">
            <a:extLst>
              <a:ext uri="{FF2B5EF4-FFF2-40B4-BE49-F238E27FC236}">
                <a16:creationId xmlns:a16="http://schemas.microsoft.com/office/drawing/2014/main" id="{3EDBC008-D043-4C7A-577F-BA5B236545AC}"/>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26590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9881959-73E3-F474-EBD8-EA5C5D1B86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641F1C-07DF-7F6B-24D9-621BD8249157}"/>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23B44F48-F5B1-E66D-16E8-DD8FA457EA13}"/>
              </a:ext>
            </a:extLst>
          </p:cNvPr>
          <p:cNvSpPr>
            <a:spLocks noGrp="1"/>
          </p:cNvSpPr>
          <p:nvPr>
            <p:ph type="title"/>
          </p:nvPr>
        </p:nvSpPr>
        <p:spPr>
          <a:xfrm>
            <a:off x="889762" y="2698751"/>
            <a:ext cx="4906009" cy="1654043"/>
          </a:xfrm>
        </p:spPr>
        <p:txBody>
          <a:bodyPr/>
          <a:lstStyle/>
          <a:p>
            <a:r>
              <a:rPr lang="en-US" dirty="0"/>
              <a:t>Frame color 1</a:t>
            </a:r>
          </a:p>
        </p:txBody>
      </p:sp>
      <p:sp>
        <p:nvSpPr>
          <p:cNvPr id="4" name="Text Placeholder 3">
            <a:extLst>
              <a:ext uri="{FF2B5EF4-FFF2-40B4-BE49-F238E27FC236}">
                <a16:creationId xmlns:a16="http://schemas.microsoft.com/office/drawing/2014/main" id="{ACB2682F-D620-3799-2FCF-B59C4458E52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3598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8C74553-A5CE-71D8-2D2E-0A633A44D3E9}"/>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98032E04-9809-82DD-9277-375F78E4E731}"/>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31E9BA7E-F0E7-8BF9-B031-6C2A82323450}"/>
              </a:ext>
            </a:extLst>
          </p:cNvPr>
          <p:cNvSpPr>
            <a:spLocks noGrp="1"/>
          </p:cNvSpPr>
          <p:nvPr>
            <p:ph type="title"/>
          </p:nvPr>
        </p:nvSpPr>
        <p:spPr>
          <a:xfrm>
            <a:off x="889762" y="2698751"/>
            <a:ext cx="4906009" cy="1654043"/>
          </a:xfrm>
        </p:spPr>
        <p:txBody>
          <a:bodyPr/>
          <a:lstStyle/>
          <a:p>
            <a:r>
              <a:rPr lang="en-US" dirty="0"/>
              <a:t>Frame color 2</a:t>
            </a:r>
          </a:p>
        </p:txBody>
      </p:sp>
      <p:sp>
        <p:nvSpPr>
          <p:cNvPr id="6" name="Text Placeholder 5">
            <a:extLst>
              <a:ext uri="{FF2B5EF4-FFF2-40B4-BE49-F238E27FC236}">
                <a16:creationId xmlns:a16="http://schemas.microsoft.com/office/drawing/2014/main" id="{FE7F3070-AB5E-EF86-B016-AB8D3B6130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02453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3AF046E-98F8-244F-5330-B18B56D2F95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FD0C11-B54F-DF1D-3B8D-78F93A985CB8}"/>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D93B913D-8BE1-F370-34B2-2E4D19BD7253}"/>
              </a:ext>
            </a:extLst>
          </p:cNvPr>
          <p:cNvSpPr>
            <a:spLocks noGrp="1"/>
          </p:cNvSpPr>
          <p:nvPr>
            <p:ph type="title"/>
          </p:nvPr>
        </p:nvSpPr>
        <p:spPr>
          <a:xfrm>
            <a:off x="889762" y="2698751"/>
            <a:ext cx="4906009" cy="1654043"/>
          </a:xfrm>
        </p:spPr>
        <p:txBody>
          <a:bodyPr/>
          <a:lstStyle/>
          <a:p>
            <a:r>
              <a:rPr lang="en-US" dirty="0"/>
              <a:t>Frame color 3</a:t>
            </a:r>
          </a:p>
        </p:txBody>
      </p:sp>
      <p:sp>
        <p:nvSpPr>
          <p:cNvPr id="4" name="Text Placeholder 3">
            <a:extLst>
              <a:ext uri="{FF2B5EF4-FFF2-40B4-BE49-F238E27FC236}">
                <a16:creationId xmlns:a16="http://schemas.microsoft.com/office/drawing/2014/main" id="{C92FF4C3-36F6-EB08-C620-EE4AE6A4022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0553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3CF88A9-F905-BF91-12A2-5CB1E8ADD489}"/>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F7D9BFB6-128C-E992-0BEE-2CBD046F0C12}"/>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6C5A405D-0033-9BCE-96DA-33A0D8557619}"/>
              </a:ext>
            </a:extLst>
          </p:cNvPr>
          <p:cNvSpPr>
            <a:spLocks noGrp="1"/>
          </p:cNvSpPr>
          <p:nvPr>
            <p:ph type="title"/>
          </p:nvPr>
        </p:nvSpPr>
        <p:spPr>
          <a:xfrm>
            <a:off x="889762" y="2698751"/>
            <a:ext cx="4906009" cy="1654043"/>
          </a:xfrm>
        </p:spPr>
        <p:txBody>
          <a:bodyPr/>
          <a:lstStyle/>
          <a:p>
            <a:r>
              <a:rPr lang="en-US" dirty="0"/>
              <a:t>Frame color 4</a:t>
            </a:r>
          </a:p>
        </p:txBody>
      </p:sp>
      <p:sp>
        <p:nvSpPr>
          <p:cNvPr id="6" name="Text Placeholder 5">
            <a:extLst>
              <a:ext uri="{FF2B5EF4-FFF2-40B4-BE49-F238E27FC236}">
                <a16:creationId xmlns:a16="http://schemas.microsoft.com/office/drawing/2014/main" id="{8FF19544-37CC-F204-8441-CFC4FBD6116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81194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075AA43-483C-C976-D80D-AC77033C5D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8EF2145-DA34-325F-039E-093A828772A6}"/>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07DEA37E-2216-8275-FC82-C5F870E78341}"/>
              </a:ext>
            </a:extLst>
          </p:cNvPr>
          <p:cNvSpPr>
            <a:spLocks noGrp="1"/>
          </p:cNvSpPr>
          <p:nvPr>
            <p:ph type="title"/>
          </p:nvPr>
        </p:nvSpPr>
        <p:spPr>
          <a:xfrm>
            <a:off x="889762" y="2698751"/>
            <a:ext cx="4906009" cy="1654043"/>
          </a:xfrm>
        </p:spPr>
        <p:txBody>
          <a:bodyPr/>
          <a:lstStyle/>
          <a:p>
            <a:r>
              <a:rPr lang="en-US" dirty="0"/>
              <a:t>Frame color 5</a:t>
            </a:r>
          </a:p>
        </p:txBody>
      </p:sp>
      <p:sp>
        <p:nvSpPr>
          <p:cNvPr id="4" name="Text Placeholder 3">
            <a:extLst>
              <a:ext uri="{FF2B5EF4-FFF2-40B4-BE49-F238E27FC236}">
                <a16:creationId xmlns:a16="http://schemas.microsoft.com/office/drawing/2014/main" id="{BCED4CDA-C3BF-0F41-8C89-5FEA34CCA80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5156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F38BCDA-FE21-8450-C05E-8B5AC135F530}"/>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2111253D-D6DD-3096-A9CC-8E0C2F411A92}"/>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631387B8-75BC-B165-CC96-D9DA466E44DC}"/>
              </a:ext>
            </a:extLst>
          </p:cNvPr>
          <p:cNvSpPr>
            <a:spLocks noGrp="1"/>
          </p:cNvSpPr>
          <p:nvPr>
            <p:ph type="title"/>
          </p:nvPr>
        </p:nvSpPr>
        <p:spPr>
          <a:xfrm>
            <a:off x="889762" y="2698751"/>
            <a:ext cx="4906009" cy="1654043"/>
          </a:xfrm>
        </p:spPr>
        <p:txBody>
          <a:bodyPr/>
          <a:lstStyle/>
          <a:p>
            <a:r>
              <a:rPr lang="en-US" dirty="0"/>
              <a:t>Frame color 6</a:t>
            </a:r>
          </a:p>
        </p:txBody>
      </p:sp>
      <p:sp>
        <p:nvSpPr>
          <p:cNvPr id="6" name="Text Placeholder 5">
            <a:extLst>
              <a:ext uri="{FF2B5EF4-FFF2-40B4-BE49-F238E27FC236}">
                <a16:creationId xmlns:a16="http://schemas.microsoft.com/office/drawing/2014/main" id="{F1E0F5E5-8354-1897-242E-A1C9B513B92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9251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A4310E7-3645-C5EB-3825-861BE65792F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21BCA65-47B5-C828-DB82-7CCE6E9FF892}"/>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01D0EB91-DB8E-6FDD-13AC-72A5BD7EDE66}"/>
              </a:ext>
            </a:extLst>
          </p:cNvPr>
          <p:cNvSpPr>
            <a:spLocks noGrp="1"/>
          </p:cNvSpPr>
          <p:nvPr>
            <p:ph type="title"/>
          </p:nvPr>
        </p:nvSpPr>
        <p:spPr>
          <a:xfrm>
            <a:off x="889762" y="2698751"/>
            <a:ext cx="4906009" cy="1654043"/>
          </a:xfrm>
        </p:spPr>
        <p:txBody>
          <a:bodyPr/>
          <a:lstStyle/>
          <a:p>
            <a:r>
              <a:rPr lang="en-US" dirty="0"/>
              <a:t>Frame color 7</a:t>
            </a:r>
          </a:p>
        </p:txBody>
      </p:sp>
      <p:sp>
        <p:nvSpPr>
          <p:cNvPr id="6" name="Text Placeholder 5">
            <a:extLst>
              <a:ext uri="{FF2B5EF4-FFF2-40B4-BE49-F238E27FC236}">
                <a16:creationId xmlns:a16="http://schemas.microsoft.com/office/drawing/2014/main" id="{4C910E47-04FE-0655-30EA-1A22BFE0CE5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050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C0F2D9-589A-5443-F977-6038BD06B4BD}"/>
              </a:ext>
            </a:extLst>
          </p:cNvPr>
          <p:cNvSpPr>
            <a:spLocks noGrp="1"/>
          </p:cNvSpPr>
          <p:nvPr>
            <p:ph type="title"/>
          </p:nvPr>
        </p:nvSpPr>
        <p:spPr>
          <a:xfrm>
            <a:off x="485775" y="1970406"/>
            <a:ext cx="7394575" cy="2869882"/>
          </a:xfrm>
        </p:spPr>
        <p:txBody>
          <a:bodyPr/>
          <a:lstStyle/>
          <a:p>
            <a:r>
              <a:rPr lang="en-US" dirty="0"/>
              <a:t>Section header 1</a:t>
            </a:r>
          </a:p>
        </p:txBody>
      </p:sp>
      <p:sp>
        <p:nvSpPr>
          <p:cNvPr id="9" name="Text Placeholder 8">
            <a:extLst>
              <a:ext uri="{FF2B5EF4-FFF2-40B4-BE49-F238E27FC236}">
                <a16:creationId xmlns:a16="http://schemas.microsoft.com/office/drawing/2014/main" id="{73D1D9F3-B54E-A3B3-A03E-0531EA82513E}"/>
              </a:ext>
            </a:extLst>
          </p:cNvPr>
          <p:cNvSpPr>
            <a:spLocks noGrp="1"/>
          </p:cNvSpPr>
          <p:nvPr>
            <p:ph type="body" sz="quarter" idx="13"/>
          </p:nvPr>
        </p:nvSpPr>
        <p:spPr/>
        <p:txBody>
          <a:bodyPr/>
          <a:lstStyle/>
          <a:p>
            <a:endParaRPr lang="en-US"/>
          </a:p>
        </p:txBody>
      </p:sp>
      <p:sp>
        <p:nvSpPr>
          <p:cNvPr id="2" name="Date Placeholder 1">
            <a:extLst>
              <a:ext uri="{FF2B5EF4-FFF2-40B4-BE49-F238E27FC236}">
                <a16:creationId xmlns:a16="http://schemas.microsoft.com/office/drawing/2014/main" id="{18BF2C1F-53C3-B3B0-4A7B-B92089CDC5CB}"/>
              </a:ext>
            </a:extLst>
          </p:cNvPr>
          <p:cNvSpPr>
            <a:spLocks noGrp="1"/>
          </p:cNvSpPr>
          <p:nvPr>
            <p:ph type="dt" sz="half" idx="14"/>
          </p:nvPr>
        </p:nvSpPr>
        <p:spPr>
          <a:xfrm>
            <a:off x="994845" y="6437115"/>
            <a:ext cx="1275686" cy="123111"/>
          </a:xfrm>
        </p:spPr>
        <p:txBody>
          <a:bodyPr/>
          <a:lstStyle/>
          <a:p>
            <a:fld id="{0E644990-DD9B-4A65-A135-77A7DF8A915B}" type="datetime1">
              <a:rPr lang="en-US" smtClean="0"/>
              <a:t>3/12/2025</a:t>
            </a:fld>
            <a:endParaRPr lang="en-US" dirty="0"/>
          </a:p>
        </p:txBody>
      </p:sp>
      <p:sp>
        <p:nvSpPr>
          <p:cNvPr id="11" name="Footer Placeholder 10">
            <a:extLst>
              <a:ext uri="{FF2B5EF4-FFF2-40B4-BE49-F238E27FC236}">
                <a16:creationId xmlns:a16="http://schemas.microsoft.com/office/drawing/2014/main" id="{5925DD58-4974-549B-5F84-0ABC911DCE08}"/>
              </a:ext>
            </a:extLst>
          </p:cNvPr>
          <p:cNvSpPr>
            <a:spLocks noGrp="1"/>
          </p:cNvSpPr>
          <p:nvPr>
            <p:ph type="ftr" sz="quarter" idx="15"/>
          </p:nvPr>
        </p:nvSpPr>
        <p:spPr>
          <a:xfrm>
            <a:off x="2270531" y="6437115"/>
            <a:ext cx="3825470" cy="123111"/>
          </a:xfrm>
        </p:spPr>
        <p:txBody>
          <a:bodyPr/>
          <a:lstStyle/>
          <a:p>
            <a:r>
              <a:rPr lang="en-US"/>
              <a:t>Insert footer text here</a:t>
            </a:r>
          </a:p>
        </p:txBody>
      </p:sp>
      <p:sp>
        <p:nvSpPr>
          <p:cNvPr id="12" name="Slide Number Placeholder 11">
            <a:extLst>
              <a:ext uri="{FF2B5EF4-FFF2-40B4-BE49-F238E27FC236}">
                <a16:creationId xmlns:a16="http://schemas.microsoft.com/office/drawing/2014/main" id="{E198CFE6-6DE2-2C53-6DED-8BE22EE73EDD}"/>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17</a:t>
            </a:fld>
            <a:endParaRPr lang="en-US"/>
          </a:p>
        </p:txBody>
      </p:sp>
    </p:spTree>
    <p:extLst>
      <p:ext uri="{BB962C8B-B14F-4D97-AF65-F5344CB8AC3E}">
        <p14:creationId xmlns:p14="http://schemas.microsoft.com/office/powerpoint/2010/main" val="3859523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5C776-F387-91E8-68C3-43CC5352A1D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9D3DBBA-2442-251F-2330-8E11CE8C902E}"/>
              </a:ext>
            </a:extLst>
          </p:cNvPr>
          <p:cNvSpPr>
            <a:spLocks noGrp="1"/>
          </p:cNvSpPr>
          <p:nvPr>
            <p:ph type="title"/>
          </p:nvPr>
        </p:nvSpPr>
        <p:spPr/>
        <p:txBody>
          <a:bodyPr/>
          <a:lstStyle/>
          <a:p>
            <a:r>
              <a:rPr lang="en-US" dirty="0"/>
              <a:t>Section header 2</a:t>
            </a:r>
          </a:p>
        </p:txBody>
      </p:sp>
      <p:sp>
        <p:nvSpPr>
          <p:cNvPr id="11" name="Footer Placeholder 10">
            <a:extLst>
              <a:ext uri="{FF2B5EF4-FFF2-40B4-BE49-F238E27FC236}">
                <a16:creationId xmlns:a16="http://schemas.microsoft.com/office/drawing/2014/main" id="{7D9C09EE-94C8-FDE6-9BC8-344B218A9542}"/>
              </a:ext>
            </a:extLst>
          </p:cNvPr>
          <p:cNvSpPr>
            <a:spLocks noGrp="1"/>
          </p:cNvSpPr>
          <p:nvPr>
            <p:ph type="ftr" sz="quarter" idx="15"/>
          </p:nvPr>
        </p:nvSpPr>
        <p:spPr/>
        <p:txBody>
          <a:bodyPr/>
          <a:lstStyle/>
          <a:p>
            <a:r>
              <a:rPr lang="en-US"/>
              <a:t>Insert footer text here</a:t>
            </a:r>
          </a:p>
        </p:txBody>
      </p:sp>
      <p:sp>
        <p:nvSpPr>
          <p:cNvPr id="12" name="Slide Number Placeholder 11">
            <a:extLst>
              <a:ext uri="{FF2B5EF4-FFF2-40B4-BE49-F238E27FC236}">
                <a16:creationId xmlns:a16="http://schemas.microsoft.com/office/drawing/2014/main" id="{70964991-688E-738C-9630-5BA8BC25528F}"/>
              </a:ext>
            </a:extLst>
          </p:cNvPr>
          <p:cNvSpPr>
            <a:spLocks noGrp="1"/>
          </p:cNvSpPr>
          <p:nvPr>
            <p:ph type="sldNum" sz="quarter" idx="16"/>
          </p:nvPr>
        </p:nvSpPr>
        <p:spPr/>
        <p:txBody>
          <a:bodyPr/>
          <a:lstStyle/>
          <a:p>
            <a:fld id="{94FCA0F3-9F3A-694B-99BB-0E592A797735}" type="slidenum">
              <a:rPr lang="en-US" smtClean="0"/>
              <a:pPr/>
              <a:t>18</a:t>
            </a:fld>
            <a:endParaRPr lang="en-US"/>
          </a:p>
        </p:txBody>
      </p:sp>
      <p:sp>
        <p:nvSpPr>
          <p:cNvPr id="3" name="Text Placeholder 2">
            <a:extLst>
              <a:ext uri="{FF2B5EF4-FFF2-40B4-BE49-F238E27FC236}">
                <a16:creationId xmlns:a16="http://schemas.microsoft.com/office/drawing/2014/main" id="{BF7AA421-C588-5926-07AF-BC76367EA8AF}"/>
              </a:ext>
            </a:extLst>
          </p:cNvPr>
          <p:cNvSpPr>
            <a:spLocks noGrp="1"/>
          </p:cNvSpPr>
          <p:nvPr>
            <p:ph type="body" sz="quarter" idx="13"/>
          </p:nvPr>
        </p:nvSpPr>
        <p:spPr/>
        <p:txBody>
          <a:bodyPr/>
          <a:lstStyle/>
          <a:p>
            <a:endParaRPr lang="en-US"/>
          </a:p>
        </p:txBody>
      </p:sp>
      <p:sp>
        <p:nvSpPr>
          <p:cNvPr id="2" name="Date Placeholder 1">
            <a:extLst>
              <a:ext uri="{FF2B5EF4-FFF2-40B4-BE49-F238E27FC236}">
                <a16:creationId xmlns:a16="http://schemas.microsoft.com/office/drawing/2014/main" id="{D52EFC59-6BAA-C2F7-E687-6FD18C7F5C56}"/>
              </a:ext>
            </a:extLst>
          </p:cNvPr>
          <p:cNvSpPr>
            <a:spLocks noGrp="1"/>
          </p:cNvSpPr>
          <p:nvPr>
            <p:ph type="dt" sz="half" idx="14"/>
          </p:nvPr>
        </p:nvSpPr>
        <p:spPr/>
        <p:txBody>
          <a:bodyPr/>
          <a:lstStyle/>
          <a:p>
            <a:fld id="{4B5C34C8-ECAB-4EE2-8539-6AEDDAEB0238}" type="datetime1">
              <a:rPr lang="en-US" smtClean="0"/>
              <a:t>3/12/2025</a:t>
            </a:fld>
            <a:endParaRPr lang="en-US" dirty="0"/>
          </a:p>
        </p:txBody>
      </p:sp>
    </p:spTree>
    <p:extLst>
      <p:ext uri="{BB962C8B-B14F-4D97-AF65-F5344CB8AC3E}">
        <p14:creationId xmlns:p14="http://schemas.microsoft.com/office/powerpoint/2010/main" val="214790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F36F-D916-94B2-945A-341418ED31D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ADDEFDC-5B0D-A744-8749-989B144247F0}"/>
              </a:ext>
            </a:extLst>
          </p:cNvPr>
          <p:cNvSpPr>
            <a:spLocks noGrp="1"/>
          </p:cNvSpPr>
          <p:nvPr>
            <p:ph type="title"/>
          </p:nvPr>
        </p:nvSpPr>
        <p:spPr/>
        <p:txBody>
          <a:bodyPr/>
          <a:lstStyle/>
          <a:p>
            <a:r>
              <a:rPr lang="en-US" dirty="0"/>
              <a:t>Section header 3</a:t>
            </a:r>
          </a:p>
        </p:txBody>
      </p:sp>
      <p:sp>
        <p:nvSpPr>
          <p:cNvPr id="11" name="Footer Placeholder 10">
            <a:extLst>
              <a:ext uri="{FF2B5EF4-FFF2-40B4-BE49-F238E27FC236}">
                <a16:creationId xmlns:a16="http://schemas.microsoft.com/office/drawing/2014/main" id="{43E20FB9-A8F3-80D8-70CC-EC6874287627}"/>
              </a:ext>
            </a:extLst>
          </p:cNvPr>
          <p:cNvSpPr>
            <a:spLocks noGrp="1"/>
          </p:cNvSpPr>
          <p:nvPr>
            <p:ph type="ftr" sz="quarter" idx="15"/>
          </p:nvPr>
        </p:nvSpPr>
        <p:spPr/>
        <p:txBody>
          <a:bodyPr/>
          <a:lstStyle/>
          <a:p>
            <a:r>
              <a:rPr lang="en-US"/>
              <a:t>Insert footer text here</a:t>
            </a:r>
          </a:p>
        </p:txBody>
      </p:sp>
      <p:sp>
        <p:nvSpPr>
          <p:cNvPr id="12" name="Slide Number Placeholder 11">
            <a:extLst>
              <a:ext uri="{FF2B5EF4-FFF2-40B4-BE49-F238E27FC236}">
                <a16:creationId xmlns:a16="http://schemas.microsoft.com/office/drawing/2014/main" id="{61411970-F9D8-3A5D-62C8-65A106FFC9D8}"/>
              </a:ext>
            </a:extLst>
          </p:cNvPr>
          <p:cNvSpPr>
            <a:spLocks noGrp="1"/>
          </p:cNvSpPr>
          <p:nvPr>
            <p:ph type="sldNum" sz="quarter" idx="16"/>
          </p:nvPr>
        </p:nvSpPr>
        <p:spPr/>
        <p:txBody>
          <a:bodyPr/>
          <a:lstStyle/>
          <a:p>
            <a:fld id="{94FCA0F3-9F3A-694B-99BB-0E592A797735}" type="slidenum">
              <a:rPr lang="en-US" smtClean="0"/>
              <a:pPr/>
              <a:t>19</a:t>
            </a:fld>
            <a:endParaRPr lang="en-US"/>
          </a:p>
        </p:txBody>
      </p:sp>
      <p:sp>
        <p:nvSpPr>
          <p:cNvPr id="3" name="Text Placeholder 2">
            <a:extLst>
              <a:ext uri="{FF2B5EF4-FFF2-40B4-BE49-F238E27FC236}">
                <a16:creationId xmlns:a16="http://schemas.microsoft.com/office/drawing/2014/main" id="{44FA020C-D8CB-838D-B6A2-1BB138A13B61}"/>
              </a:ext>
            </a:extLst>
          </p:cNvPr>
          <p:cNvSpPr>
            <a:spLocks noGrp="1"/>
          </p:cNvSpPr>
          <p:nvPr>
            <p:ph type="body" sz="quarter" idx="13"/>
          </p:nvPr>
        </p:nvSpPr>
        <p:spPr/>
        <p:txBody>
          <a:bodyPr/>
          <a:lstStyle/>
          <a:p>
            <a:endParaRPr lang="en-US"/>
          </a:p>
        </p:txBody>
      </p:sp>
      <p:sp>
        <p:nvSpPr>
          <p:cNvPr id="2" name="Date Placeholder 1">
            <a:extLst>
              <a:ext uri="{FF2B5EF4-FFF2-40B4-BE49-F238E27FC236}">
                <a16:creationId xmlns:a16="http://schemas.microsoft.com/office/drawing/2014/main" id="{9912A4DC-C40C-DBF4-6A4A-00DCE0E4A247}"/>
              </a:ext>
            </a:extLst>
          </p:cNvPr>
          <p:cNvSpPr>
            <a:spLocks noGrp="1"/>
          </p:cNvSpPr>
          <p:nvPr>
            <p:ph type="dt" sz="half" idx="14"/>
          </p:nvPr>
        </p:nvSpPr>
        <p:spPr/>
        <p:txBody>
          <a:bodyPr/>
          <a:lstStyle/>
          <a:p>
            <a:fld id="{383850ED-E114-4D50-AD15-115C0EB8C386}" type="datetime1">
              <a:rPr lang="en-US" smtClean="0"/>
              <a:t>3/12/2025</a:t>
            </a:fld>
            <a:endParaRPr lang="en-US" dirty="0"/>
          </a:p>
        </p:txBody>
      </p:sp>
    </p:spTree>
    <p:extLst>
      <p:ext uri="{BB962C8B-B14F-4D97-AF65-F5344CB8AC3E}">
        <p14:creationId xmlns:p14="http://schemas.microsoft.com/office/powerpoint/2010/main" val="178502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637DF-9E21-2DF2-5B6D-25B8FB2ECBD8}"/>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FD3FA8B6-3C6E-280D-F833-95A94D76B0CD}"/>
              </a:ext>
            </a:extLst>
          </p:cNvPr>
          <p:cNvSpPr>
            <a:spLocks noGrp="1"/>
          </p:cNvSpPr>
          <p:nvPr>
            <p:ph type="body" sz="quarter" idx="28"/>
          </p:nvPr>
        </p:nvSpPr>
        <p:spPr>
          <a:xfrm>
            <a:off x="3206878" y="1596845"/>
            <a:ext cx="1873220" cy="2031325"/>
          </a:xfrm>
        </p:spPr>
        <p:txBody>
          <a:bodyPr/>
          <a:lstStyle/>
          <a:p>
            <a:r>
              <a:rPr lang="en-US" dirty="0"/>
              <a:t>2</a:t>
            </a:r>
          </a:p>
        </p:txBody>
      </p:sp>
      <p:sp>
        <p:nvSpPr>
          <p:cNvPr id="10" name="Text Placeholder 9">
            <a:extLst>
              <a:ext uri="{FF2B5EF4-FFF2-40B4-BE49-F238E27FC236}">
                <a16:creationId xmlns:a16="http://schemas.microsoft.com/office/drawing/2014/main" id="{470A2B15-1679-13D3-BF20-6C52194DF790}"/>
              </a:ext>
            </a:extLst>
          </p:cNvPr>
          <p:cNvSpPr>
            <a:spLocks noGrp="1"/>
          </p:cNvSpPr>
          <p:nvPr>
            <p:ph type="body" sz="quarter" idx="29"/>
          </p:nvPr>
        </p:nvSpPr>
        <p:spPr>
          <a:xfrm flipH="1">
            <a:off x="3295340" y="3642519"/>
            <a:ext cx="2291380" cy="2407444"/>
          </a:xfrm>
        </p:spPr>
        <p:txBody>
          <a:bodyPr/>
          <a:lstStyle/>
          <a:p>
            <a:pPr marL="0" indent="0" algn="l">
              <a:buNone/>
            </a:pPr>
            <a:r>
              <a:rPr lang="en-US" dirty="0">
                <a:solidFill>
                  <a:schemeClr val="tx2"/>
                </a:solidFill>
              </a:rPr>
              <a:t>Avoid</a:t>
            </a:r>
            <a:r>
              <a:rPr lang="en-US" dirty="0"/>
              <a:t> using colorful backgrounds on slides with heavy use of the Advanced palette</a:t>
            </a:r>
          </a:p>
        </p:txBody>
      </p:sp>
      <p:sp>
        <p:nvSpPr>
          <p:cNvPr id="11" name="Text Placeholder 10">
            <a:extLst>
              <a:ext uri="{FF2B5EF4-FFF2-40B4-BE49-F238E27FC236}">
                <a16:creationId xmlns:a16="http://schemas.microsoft.com/office/drawing/2014/main" id="{CBFF6AED-ACC8-D6DF-7A5C-410C64AD16E0}"/>
              </a:ext>
            </a:extLst>
          </p:cNvPr>
          <p:cNvSpPr>
            <a:spLocks noGrp="1"/>
          </p:cNvSpPr>
          <p:nvPr>
            <p:ph type="body" sz="quarter" idx="30"/>
          </p:nvPr>
        </p:nvSpPr>
        <p:spPr>
          <a:xfrm>
            <a:off x="6037391" y="1596845"/>
            <a:ext cx="1873220" cy="2031325"/>
          </a:xfrm>
        </p:spPr>
        <p:txBody>
          <a:bodyPr/>
          <a:lstStyle/>
          <a:p>
            <a:r>
              <a:rPr lang="en-US" dirty="0"/>
              <a:t>3</a:t>
            </a:r>
          </a:p>
        </p:txBody>
      </p:sp>
      <p:sp>
        <p:nvSpPr>
          <p:cNvPr id="12" name="Text Placeholder 11">
            <a:extLst>
              <a:ext uri="{FF2B5EF4-FFF2-40B4-BE49-F238E27FC236}">
                <a16:creationId xmlns:a16="http://schemas.microsoft.com/office/drawing/2014/main" id="{67D73FED-C330-F9E5-DB14-EA44E581AABB}"/>
              </a:ext>
            </a:extLst>
          </p:cNvPr>
          <p:cNvSpPr>
            <a:spLocks noGrp="1"/>
          </p:cNvSpPr>
          <p:nvPr>
            <p:ph type="body" sz="quarter" idx="31"/>
          </p:nvPr>
        </p:nvSpPr>
        <p:spPr>
          <a:xfrm flipH="1">
            <a:off x="6125854" y="3642519"/>
            <a:ext cx="2197221" cy="2407444"/>
          </a:xfrm>
        </p:spPr>
        <p:txBody>
          <a:bodyPr/>
          <a:lstStyle/>
          <a:p>
            <a:pPr marL="0" indent="0">
              <a:buNone/>
            </a:pPr>
            <a:r>
              <a:rPr lang="en-US" dirty="0"/>
              <a:t>For busy and content heavy slides use a </a:t>
            </a:r>
            <a:r>
              <a:rPr lang="en-US" dirty="0">
                <a:solidFill>
                  <a:schemeClr val="tx2"/>
                </a:solidFill>
              </a:rPr>
              <a:t>solid fill</a:t>
            </a:r>
            <a:r>
              <a:rPr lang="en-US" dirty="0"/>
              <a:t> background</a:t>
            </a:r>
          </a:p>
        </p:txBody>
      </p:sp>
      <p:sp>
        <p:nvSpPr>
          <p:cNvPr id="14" name="Text Placeholder 13">
            <a:extLst>
              <a:ext uri="{FF2B5EF4-FFF2-40B4-BE49-F238E27FC236}">
                <a16:creationId xmlns:a16="http://schemas.microsoft.com/office/drawing/2014/main" id="{55210CA1-7E52-5397-21D6-48E12A2BC8AA}"/>
              </a:ext>
            </a:extLst>
          </p:cNvPr>
          <p:cNvSpPr>
            <a:spLocks noGrp="1"/>
          </p:cNvSpPr>
          <p:nvPr>
            <p:ph type="body" sz="quarter" idx="33"/>
          </p:nvPr>
        </p:nvSpPr>
        <p:spPr>
          <a:xfrm>
            <a:off x="8906837" y="3642519"/>
            <a:ext cx="2000734" cy="2407444"/>
          </a:xfrm>
        </p:spPr>
        <p:txBody>
          <a:bodyPr/>
          <a:lstStyle/>
          <a:p>
            <a:pPr marL="0" indent="0">
              <a:buNone/>
            </a:pPr>
            <a:r>
              <a:rPr lang="en-US" dirty="0">
                <a:solidFill>
                  <a:schemeClr val="tx2"/>
                </a:solidFill>
              </a:rPr>
              <a:t>Do not </a:t>
            </a:r>
            <a:r>
              <a:rPr lang="en-US" dirty="0"/>
              <a:t>apply advanced colors to titles, headlines, sub-headlines, body copy or bullet points</a:t>
            </a:r>
            <a:endParaRPr lang="en-US" dirty="0">
              <a:solidFill>
                <a:schemeClr val="tx2"/>
              </a:solidFill>
            </a:endParaRPr>
          </a:p>
        </p:txBody>
      </p:sp>
      <p:sp>
        <p:nvSpPr>
          <p:cNvPr id="6" name="Title 5">
            <a:extLst>
              <a:ext uri="{FF2B5EF4-FFF2-40B4-BE49-F238E27FC236}">
                <a16:creationId xmlns:a16="http://schemas.microsoft.com/office/drawing/2014/main" id="{40AF6671-7025-A135-7218-F36A1612102B}"/>
              </a:ext>
            </a:extLst>
          </p:cNvPr>
          <p:cNvSpPr>
            <a:spLocks noGrp="1"/>
          </p:cNvSpPr>
          <p:nvPr>
            <p:ph type="title"/>
          </p:nvPr>
        </p:nvSpPr>
        <p:spPr/>
        <p:txBody>
          <a:bodyPr/>
          <a:lstStyle/>
          <a:p>
            <a:r>
              <a:rPr lang="en-US" dirty="0"/>
              <a:t>Key principles for using this template</a:t>
            </a:r>
          </a:p>
        </p:txBody>
      </p:sp>
      <p:sp>
        <p:nvSpPr>
          <p:cNvPr id="7" name="Text Placeholder 6">
            <a:extLst>
              <a:ext uri="{FF2B5EF4-FFF2-40B4-BE49-F238E27FC236}">
                <a16:creationId xmlns:a16="http://schemas.microsoft.com/office/drawing/2014/main" id="{4069C373-764F-0DE2-8A6C-90C51051A57D}"/>
              </a:ext>
            </a:extLst>
          </p:cNvPr>
          <p:cNvSpPr>
            <a:spLocks noGrp="1"/>
          </p:cNvSpPr>
          <p:nvPr>
            <p:ph type="body" sz="quarter" idx="13"/>
          </p:nvPr>
        </p:nvSpPr>
        <p:spPr/>
        <p:txBody>
          <a:bodyPr/>
          <a:lstStyle/>
          <a:p>
            <a:r>
              <a:rPr lang="en-US" dirty="0"/>
              <a:t>1</a:t>
            </a:r>
          </a:p>
        </p:txBody>
      </p:sp>
      <p:sp>
        <p:nvSpPr>
          <p:cNvPr id="8" name="Text Placeholder 7">
            <a:extLst>
              <a:ext uri="{FF2B5EF4-FFF2-40B4-BE49-F238E27FC236}">
                <a16:creationId xmlns:a16="http://schemas.microsoft.com/office/drawing/2014/main" id="{6750A04B-B6D0-6950-C91C-A1885752C3E7}"/>
              </a:ext>
            </a:extLst>
          </p:cNvPr>
          <p:cNvSpPr>
            <a:spLocks noGrp="1"/>
          </p:cNvSpPr>
          <p:nvPr>
            <p:ph type="body" sz="quarter" idx="27"/>
          </p:nvPr>
        </p:nvSpPr>
        <p:spPr>
          <a:xfrm>
            <a:off x="485775" y="3642519"/>
            <a:ext cx="2007054" cy="2407444"/>
          </a:xfrm>
        </p:spPr>
        <p:txBody>
          <a:bodyPr/>
          <a:lstStyle/>
          <a:p>
            <a:pPr marL="0" indent="0">
              <a:buNone/>
            </a:pPr>
            <a:r>
              <a:rPr lang="en-US" dirty="0"/>
              <a:t>Use EY Yellow</a:t>
            </a:r>
            <a:br>
              <a:rPr lang="en-US" dirty="0"/>
            </a:br>
            <a:r>
              <a:rPr lang="en-US" dirty="0"/>
              <a:t>to </a:t>
            </a:r>
            <a:r>
              <a:rPr lang="en-US" dirty="0">
                <a:solidFill>
                  <a:schemeClr val="tx2"/>
                </a:solidFill>
              </a:rPr>
              <a:t>highlight</a:t>
            </a:r>
            <a:r>
              <a:rPr lang="en-US" dirty="0"/>
              <a:t>, not to decorate</a:t>
            </a:r>
          </a:p>
          <a:p>
            <a:pPr marL="0" indent="0">
              <a:buNone/>
            </a:pPr>
            <a:endParaRPr lang="en-US" dirty="0"/>
          </a:p>
        </p:txBody>
      </p:sp>
      <p:sp>
        <p:nvSpPr>
          <p:cNvPr id="13" name="Text Placeholder 12">
            <a:extLst>
              <a:ext uri="{FF2B5EF4-FFF2-40B4-BE49-F238E27FC236}">
                <a16:creationId xmlns:a16="http://schemas.microsoft.com/office/drawing/2014/main" id="{CB4A7852-C74A-0F9B-F1F6-7E670C88A7B8}"/>
              </a:ext>
            </a:extLst>
          </p:cNvPr>
          <p:cNvSpPr>
            <a:spLocks noGrp="1"/>
          </p:cNvSpPr>
          <p:nvPr>
            <p:ph type="body" sz="quarter" idx="32"/>
          </p:nvPr>
        </p:nvSpPr>
        <p:spPr>
          <a:xfrm>
            <a:off x="8818374" y="1596845"/>
            <a:ext cx="1873220" cy="2031325"/>
          </a:xfrm>
        </p:spPr>
        <p:txBody>
          <a:bodyPr/>
          <a:lstStyle/>
          <a:p>
            <a:r>
              <a:rPr lang="en-US" dirty="0"/>
              <a:t>4</a:t>
            </a:r>
          </a:p>
        </p:txBody>
      </p:sp>
      <p:sp>
        <p:nvSpPr>
          <p:cNvPr id="17" name="SmartArt Placeholder 16">
            <a:extLst>
              <a:ext uri="{FF2B5EF4-FFF2-40B4-BE49-F238E27FC236}">
                <a16:creationId xmlns:a16="http://schemas.microsoft.com/office/drawing/2014/main" id="{1F121C00-3AD4-3DB2-4658-2E26C728F774}"/>
              </a:ext>
              <a:ext uri="{C183D7F6-B498-43B3-948B-1728B52AA6E4}">
                <adec:decorative xmlns:adec="http://schemas.microsoft.com/office/drawing/2017/decorative" val="1"/>
              </a:ext>
            </a:extLst>
          </p:cNvPr>
          <p:cNvSpPr>
            <a:spLocks noGrp="1"/>
          </p:cNvSpPr>
          <p:nvPr>
            <p:ph type="dgm" sz="quarter" idx="36"/>
          </p:nvPr>
        </p:nvSpPr>
        <p:spPr>
          <a:xfrm>
            <a:off x="3035300" y="2020781"/>
            <a:ext cx="3600" cy="4030662"/>
          </a:xfrm>
        </p:spPr>
        <p:txBody>
          <a:bodyPr/>
          <a:lstStyle/>
          <a:p>
            <a:r>
              <a:rPr lang="en-US" dirty="0"/>
              <a:t> </a:t>
            </a:r>
          </a:p>
        </p:txBody>
      </p:sp>
      <p:sp>
        <p:nvSpPr>
          <p:cNvPr id="18" name="SmartArt Placeholder 17">
            <a:extLst>
              <a:ext uri="{FF2B5EF4-FFF2-40B4-BE49-F238E27FC236}">
                <a16:creationId xmlns:a16="http://schemas.microsoft.com/office/drawing/2014/main" id="{B32EC8A4-9D65-BC36-7567-BB0CD375E8E4}"/>
              </a:ext>
              <a:ext uri="{C183D7F6-B498-43B3-948B-1728B52AA6E4}">
                <adec:decorative xmlns:adec="http://schemas.microsoft.com/office/drawing/2017/decorative" val="1"/>
              </a:ext>
            </a:extLst>
          </p:cNvPr>
          <p:cNvSpPr>
            <a:spLocks noGrp="1"/>
          </p:cNvSpPr>
          <p:nvPr>
            <p:ph type="dgm" sz="quarter" idx="37"/>
          </p:nvPr>
        </p:nvSpPr>
        <p:spPr>
          <a:xfrm flipH="1">
            <a:off x="5842953" y="2020781"/>
            <a:ext cx="3600" cy="4030662"/>
          </a:xfrm>
        </p:spPr>
        <p:txBody>
          <a:bodyPr/>
          <a:lstStyle/>
          <a:p>
            <a:r>
              <a:rPr lang="en-US" dirty="0"/>
              <a:t> </a:t>
            </a:r>
          </a:p>
        </p:txBody>
      </p:sp>
      <p:sp>
        <p:nvSpPr>
          <p:cNvPr id="19" name="SmartArt Placeholder 18">
            <a:extLst>
              <a:ext uri="{FF2B5EF4-FFF2-40B4-BE49-F238E27FC236}">
                <a16:creationId xmlns:a16="http://schemas.microsoft.com/office/drawing/2014/main" id="{8E7D14BF-8095-1920-D276-3289725754FB}"/>
              </a:ext>
              <a:ext uri="{C183D7F6-B498-43B3-948B-1728B52AA6E4}">
                <adec:decorative xmlns:adec="http://schemas.microsoft.com/office/drawing/2017/decorative" val="1"/>
              </a:ext>
            </a:extLst>
          </p:cNvPr>
          <p:cNvSpPr>
            <a:spLocks noGrp="1"/>
          </p:cNvSpPr>
          <p:nvPr>
            <p:ph type="dgm" sz="quarter" idx="38"/>
          </p:nvPr>
        </p:nvSpPr>
        <p:spPr>
          <a:xfrm>
            <a:off x="8650606" y="2020781"/>
            <a:ext cx="3600" cy="4030662"/>
          </a:xfrm>
        </p:spPr>
        <p:txBody>
          <a:bodyPr/>
          <a:lstStyle/>
          <a:p>
            <a:r>
              <a:rPr lang="en-US" dirty="0"/>
              <a:t> </a:t>
            </a:r>
          </a:p>
        </p:txBody>
      </p:sp>
      <p:sp>
        <p:nvSpPr>
          <p:cNvPr id="3" name="Date Placeholder 2">
            <a:extLst>
              <a:ext uri="{FF2B5EF4-FFF2-40B4-BE49-F238E27FC236}">
                <a16:creationId xmlns:a16="http://schemas.microsoft.com/office/drawing/2014/main" id="{8D5AC439-F915-4FBE-26FB-2948A4A8078A}"/>
              </a:ext>
            </a:extLst>
          </p:cNvPr>
          <p:cNvSpPr>
            <a:spLocks noGrp="1"/>
          </p:cNvSpPr>
          <p:nvPr>
            <p:ph type="dt" sz="half" idx="40"/>
          </p:nvPr>
        </p:nvSpPr>
        <p:spPr/>
        <p:txBody>
          <a:bodyPr/>
          <a:lstStyle/>
          <a:p>
            <a:fld id="{0EFCB9E0-59BA-4525-B296-BB2F7EC93DC5}" type="datetime1">
              <a:rPr lang="en-US" smtClean="0"/>
              <a:t>3/12/2025</a:t>
            </a:fld>
            <a:endParaRPr lang="en-US" dirty="0"/>
          </a:p>
        </p:txBody>
      </p:sp>
      <p:sp>
        <p:nvSpPr>
          <p:cNvPr id="5" name="Slide Number Placeholder 4">
            <a:extLst>
              <a:ext uri="{FF2B5EF4-FFF2-40B4-BE49-F238E27FC236}">
                <a16:creationId xmlns:a16="http://schemas.microsoft.com/office/drawing/2014/main" id="{140AE315-5E5F-6695-E40A-055103E1900C}"/>
              </a:ext>
            </a:extLst>
          </p:cNvPr>
          <p:cNvSpPr>
            <a:spLocks noGrp="1"/>
          </p:cNvSpPr>
          <p:nvPr>
            <p:ph type="sldNum" sz="quarter" idx="42"/>
          </p:nvPr>
        </p:nvSpPr>
        <p:spPr/>
        <p:txBody>
          <a:bodyPr/>
          <a:lstStyle/>
          <a:p>
            <a:fld id="{F1BC30E3-FFE5-4B91-AA19-87A149EBB9EE}" type="slidenum">
              <a:rPr lang="en-US" smtClean="0"/>
              <a:pPr/>
              <a:t>2</a:t>
            </a:fld>
            <a:endParaRPr lang="en-US" dirty="0"/>
          </a:p>
        </p:txBody>
      </p:sp>
      <p:sp>
        <p:nvSpPr>
          <p:cNvPr id="2" name="Footer Placeholder 1">
            <a:extLst>
              <a:ext uri="{FF2B5EF4-FFF2-40B4-BE49-F238E27FC236}">
                <a16:creationId xmlns:a16="http://schemas.microsoft.com/office/drawing/2014/main" id="{F52D9DE1-CFD6-1AFA-0812-F55CDA5D2BA2}"/>
              </a:ext>
            </a:extLst>
          </p:cNvPr>
          <p:cNvSpPr>
            <a:spLocks noGrp="1"/>
          </p:cNvSpPr>
          <p:nvPr>
            <p:ph type="ftr" sz="quarter" idx="41"/>
          </p:nvPr>
        </p:nvSpPr>
        <p:spPr/>
        <p:txBody>
          <a:bodyPr/>
          <a:lstStyle/>
          <a:p>
            <a:r>
              <a:rPr lang="en-US"/>
              <a:t>Insert footer text here</a:t>
            </a:r>
          </a:p>
        </p:txBody>
      </p:sp>
      <p:sp>
        <p:nvSpPr>
          <p:cNvPr id="4" name="Rectangle 3">
            <a:extLst>
              <a:ext uri="{FF2B5EF4-FFF2-40B4-BE49-F238E27FC236}">
                <a16:creationId xmlns:a16="http://schemas.microsoft.com/office/drawing/2014/main" id="{6BF4EE7A-AE16-73E9-9E30-4EE7166B0902}"/>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15" name="Oval 14">
            <a:extLst>
              <a:ext uri="{FF2B5EF4-FFF2-40B4-BE49-F238E27FC236}">
                <a16:creationId xmlns:a16="http://schemas.microsoft.com/office/drawing/2014/main" id="{DABA4710-3F7C-811D-4214-9B8D1F9F3725}"/>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2265632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696E9-0D11-4051-CD12-34C5A8B5DC8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C8CFD6E-D201-CBC2-A776-97362C6635DA}"/>
              </a:ext>
            </a:extLst>
          </p:cNvPr>
          <p:cNvSpPr>
            <a:spLocks noGrp="1"/>
          </p:cNvSpPr>
          <p:nvPr>
            <p:ph type="title"/>
          </p:nvPr>
        </p:nvSpPr>
        <p:spPr/>
        <p:txBody>
          <a:bodyPr/>
          <a:lstStyle/>
          <a:p>
            <a:r>
              <a:rPr lang="en-US" dirty="0"/>
              <a:t>Section header 4</a:t>
            </a:r>
          </a:p>
        </p:txBody>
      </p:sp>
      <p:sp>
        <p:nvSpPr>
          <p:cNvPr id="11" name="Footer Placeholder 10">
            <a:extLst>
              <a:ext uri="{FF2B5EF4-FFF2-40B4-BE49-F238E27FC236}">
                <a16:creationId xmlns:a16="http://schemas.microsoft.com/office/drawing/2014/main" id="{5A9482AB-D8EE-AA21-8A91-8FC9EEB842C0}"/>
              </a:ext>
            </a:extLst>
          </p:cNvPr>
          <p:cNvSpPr>
            <a:spLocks noGrp="1"/>
          </p:cNvSpPr>
          <p:nvPr>
            <p:ph type="ftr" sz="quarter" idx="15"/>
          </p:nvPr>
        </p:nvSpPr>
        <p:spPr/>
        <p:txBody>
          <a:bodyPr/>
          <a:lstStyle/>
          <a:p>
            <a:r>
              <a:rPr lang="en-US"/>
              <a:t>Insert footer text here</a:t>
            </a:r>
          </a:p>
        </p:txBody>
      </p:sp>
      <p:sp>
        <p:nvSpPr>
          <p:cNvPr id="12" name="Slide Number Placeholder 11">
            <a:extLst>
              <a:ext uri="{FF2B5EF4-FFF2-40B4-BE49-F238E27FC236}">
                <a16:creationId xmlns:a16="http://schemas.microsoft.com/office/drawing/2014/main" id="{B08F6658-C712-D764-7EDF-B03D86562919}"/>
              </a:ext>
            </a:extLst>
          </p:cNvPr>
          <p:cNvSpPr>
            <a:spLocks noGrp="1"/>
          </p:cNvSpPr>
          <p:nvPr>
            <p:ph type="sldNum" sz="quarter" idx="16"/>
          </p:nvPr>
        </p:nvSpPr>
        <p:spPr/>
        <p:txBody>
          <a:bodyPr/>
          <a:lstStyle/>
          <a:p>
            <a:fld id="{94FCA0F3-9F3A-694B-99BB-0E592A797735}" type="slidenum">
              <a:rPr lang="en-US" smtClean="0"/>
              <a:pPr/>
              <a:t>20</a:t>
            </a:fld>
            <a:endParaRPr lang="en-US"/>
          </a:p>
        </p:txBody>
      </p:sp>
      <p:sp>
        <p:nvSpPr>
          <p:cNvPr id="3" name="Text Placeholder 2">
            <a:extLst>
              <a:ext uri="{FF2B5EF4-FFF2-40B4-BE49-F238E27FC236}">
                <a16:creationId xmlns:a16="http://schemas.microsoft.com/office/drawing/2014/main" id="{C25E5697-DFB9-7F17-554E-AA25C083AB0B}"/>
              </a:ext>
            </a:extLst>
          </p:cNvPr>
          <p:cNvSpPr>
            <a:spLocks noGrp="1"/>
          </p:cNvSpPr>
          <p:nvPr>
            <p:ph type="body" sz="quarter" idx="13"/>
          </p:nvPr>
        </p:nvSpPr>
        <p:spPr/>
        <p:txBody>
          <a:bodyPr/>
          <a:lstStyle/>
          <a:p>
            <a:endParaRPr lang="en-US"/>
          </a:p>
        </p:txBody>
      </p:sp>
      <p:sp>
        <p:nvSpPr>
          <p:cNvPr id="2" name="Date Placeholder 1">
            <a:extLst>
              <a:ext uri="{FF2B5EF4-FFF2-40B4-BE49-F238E27FC236}">
                <a16:creationId xmlns:a16="http://schemas.microsoft.com/office/drawing/2014/main" id="{81B4092F-DF88-92A0-513B-3C47CAC5FABF}"/>
              </a:ext>
            </a:extLst>
          </p:cNvPr>
          <p:cNvSpPr>
            <a:spLocks noGrp="1"/>
          </p:cNvSpPr>
          <p:nvPr>
            <p:ph type="dt" sz="half" idx="14"/>
          </p:nvPr>
        </p:nvSpPr>
        <p:spPr/>
        <p:txBody>
          <a:bodyPr/>
          <a:lstStyle/>
          <a:p>
            <a:fld id="{3D4992A7-FFBA-4D15-8A92-5C4B8466A899}" type="datetime1">
              <a:rPr lang="en-US" smtClean="0"/>
              <a:t>3/12/2025</a:t>
            </a:fld>
            <a:endParaRPr lang="en-US" dirty="0"/>
          </a:p>
        </p:txBody>
      </p:sp>
    </p:spTree>
    <p:extLst>
      <p:ext uri="{BB962C8B-B14F-4D97-AF65-F5344CB8AC3E}">
        <p14:creationId xmlns:p14="http://schemas.microsoft.com/office/powerpoint/2010/main" val="1340706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B639-A6BD-018A-17F5-D7A7C87D304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AE4D896-557F-F44F-11FB-ACCFB6C8690B}"/>
              </a:ext>
            </a:extLst>
          </p:cNvPr>
          <p:cNvSpPr>
            <a:spLocks noGrp="1"/>
          </p:cNvSpPr>
          <p:nvPr>
            <p:ph type="title"/>
          </p:nvPr>
        </p:nvSpPr>
        <p:spPr/>
        <p:txBody>
          <a:bodyPr/>
          <a:lstStyle/>
          <a:p>
            <a:r>
              <a:rPr lang="en-US" dirty="0"/>
              <a:t>Section header 5</a:t>
            </a:r>
          </a:p>
        </p:txBody>
      </p:sp>
      <p:sp>
        <p:nvSpPr>
          <p:cNvPr id="11" name="Footer Placeholder 10">
            <a:extLst>
              <a:ext uri="{FF2B5EF4-FFF2-40B4-BE49-F238E27FC236}">
                <a16:creationId xmlns:a16="http://schemas.microsoft.com/office/drawing/2014/main" id="{9D566F59-6950-A695-8EDD-F891315DE1A9}"/>
              </a:ext>
            </a:extLst>
          </p:cNvPr>
          <p:cNvSpPr>
            <a:spLocks noGrp="1"/>
          </p:cNvSpPr>
          <p:nvPr>
            <p:ph type="ftr" sz="quarter" idx="15"/>
          </p:nvPr>
        </p:nvSpPr>
        <p:spPr/>
        <p:txBody>
          <a:bodyPr/>
          <a:lstStyle/>
          <a:p>
            <a:r>
              <a:rPr lang="en-US"/>
              <a:t>Insert footer text here</a:t>
            </a:r>
          </a:p>
        </p:txBody>
      </p:sp>
      <p:sp>
        <p:nvSpPr>
          <p:cNvPr id="12" name="Slide Number Placeholder 11">
            <a:extLst>
              <a:ext uri="{FF2B5EF4-FFF2-40B4-BE49-F238E27FC236}">
                <a16:creationId xmlns:a16="http://schemas.microsoft.com/office/drawing/2014/main" id="{5BD0FB7A-F97D-65DC-DFDB-8C48FA4DD2D3}"/>
              </a:ext>
            </a:extLst>
          </p:cNvPr>
          <p:cNvSpPr>
            <a:spLocks noGrp="1"/>
          </p:cNvSpPr>
          <p:nvPr>
            <p:ph type="sldNum" sz="quarter" idx="16"/>
          </p:nvPr>
        </p:nvSpPr>
        <p:spPr/>
        <p:txBody>
          <a:bodyPr/>
          <a:lstStyle/>
          <a:p>
            <a:fld id="{94FCA0F3-9F3A-694B-99BB-0E592A797735}" type="slidenum">
              <a:rPr lang="en-US" smtClean="0"/>
              <a:pPr/>
              <a:t>21</a:t>
            </a:fld>
            <a:endParaRPr lang="en-US"/>
          </a:p>
        </p:txBody>
      </p:sp>
      <p:sp>
        <p:nvSpPr>
          <p:cNvPr id="3" name="Text Placeholder 2">
            <a:extLst>
              <a:ext uri="{FF2B5EF4-FFF2-40B4-BE49-F238E27FC236}">
                <a16:creationId xmlns:a16="http://schemas.microsoft.com/office/drawing/2014/main" id="{99FFFB69-6B12-DC17-233F-4CC1582CF366}"/>
              </a:ext>
            </a:extLst>
          </p:cNvPr>
          <p:cNvSpPr>
            <a:spLocks noGrp="1"/>
          </p:cNvSpPr>
          <p:nvPr>
            <p:ph type="body" sz="quarter" idx="13"/>
          </p:nvPr>
        </p:nvSpPr>
        <p:spPr/>
        <p:txBody>
          <a:bodyPr/>
          <a:lstStyle/>
          <a:p>
            <a:endParaRPr lang="en-US"/>
          </a:p>
        </p:txBody>
      </p:sp>
      <p:sp>
        <p:nvSpPr>
          <p:cNvPr id="2" name="Date Placeholder 1">
            <a:extLst>
              <a:ext uri="{FF2B5EF4-FFF2-40B4-BE49-F238E27FC236}">
                <a16:creationId xmlns:a16="http://schemas.microsoft.com/office/drawing/2014/main" id="{09C2E660-4247-D154-3438-3498888290BB}"/>
              </a:ext>
            </a:extLst>
          </p:cNvPr>
          <p:cNvSpPr>
            <a:spLocks noGrp="1"/>
          </p:cNvSpPr>
          <p:nvPr>
            <p:ph type="dt" sz="half" idx="14"/>
          </p:nvPr>
        </p:nvSpPr>
        <p:spPr/>
        <p:txBody>
          <a:bodyPr/>
          <a:lstStyle/>
          <a:p>
            <a:fld id="{2DF8C8CC-70E2-465E-AF53-3DDBE0D7B57E}" type="datetime1">
              <a:rPr lang="en-US" smtClean="0"/>
              <a:t>3/12/2025</a:t>
            </a:fld>
            <a:endParaRPr lang="en-US" dirty="0"/>
          </a:p>
        </p:txBody>
      </p:sp>
    </p:spTree>
    <p:extLst>
      <p:ext uri="{BB962C8B-B14F-4D97-AF65-F5344CB8AC3E}">
        <p14:creationId xmlns:p14="http://schemas.microsoft.com/office/powerpoint/2010/main" val="2491988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6B3750-E832-8314-9E96-ECC86D28EC84}"/>
              </a:ext>
            </a:extLst>
          </p:cNvPr>
          <p:cNvSpPr>
            <a:spLocks noGrp="1"/>
          </p:cNvSpPr>
          <p:nvPr>
            <p:ph type="title"/>
          </p:nvPr>
        </p:nvSpPr>
        <p:spPr>
          <a:xfrm>
            <a:off x="485775" y="3053616"/>
            <a:ext cx="7394575" cy="2869882"/>
          </a:xfrm>
        </p:spPr>
        <p:txBody>
          <a:bodyPr/>
          <a:lstStyle/>
          <a:p>
            <a:r>
              <a:rPr lang="en-US"/>
              <a:t>Section header 6</a:t>
            </a:r>
            <a:endParaRPr lang="en-US" dirty="0"/>
          </a:p>
        </p:txBody>
      </p:sp>
      <p:sp>
        <p:nvSpPr>
          <p:cNvPr id="8" name="Text Placeholder 7">
            <a:extLst>
              <a:ext uri="{FF2B5EF4-FFF2-40B4-BE49-F238E27FC236}">
                <a16:creationId xmlns:a16="http://schemas.microsoft.com/office/drawing/2014/main" id="{99F10977-6BF0-D6E2-A6E1-EDA66AE2FB7C}"/>
              </a:ext>
            </a:extLst>
          </p:cNvPr>
          <p:cNvSpPr>
            <a:spLocks noGrp="1"/>
          </p:cNvSpPr>
          <p:nvPr>
            <p:ph type="body" sz="quarter" idx="13"/>
          </p:nvPr>
        </p:nvSpPr>
        <p:spPr>
          <a:xfrm>
            <a:off x="485775" y="370800"/>
            <a:ext cx="7394575" cy="2169200"/>
          </a:xfrm>
        </p:spPr>
        <p:txBody>
          <a:bodyPr/>
          <a:lstStyle/>
          <a:p>
            <a:r>
              <a:rPr lang="en-US" dirty="0"/>
              <a:t>01</a:t>
            </a:r>
          </a:p>
        </p:txBody>
      </p:sp>
      <p:sp>
        <p:nvSpPr>
          <p:cNvPr id="9" name="Date Placeholder 8">
            <a:extLst>
              <a:ext uri="{FF2B5EF4-FFF2-40B4-BE49-F238E27FC236}">
                <a16:creationId xmlns:a16="http://schemas.microsoft.com/office/drawing/2014/main" id="{C7FFC71F-6295-7B5F-4FC1-764B45C2E732}"/>
              </a:ext>
            </a:extLst>
          </p:cNvPr>
          <p:cNvSpPr>
            <a:spLocks noGrp="1"/>
          </p:cNvSpPr>
          <p:nvPr>
            <p:ph type="dt" sz="half" idx="14"/>
          </p:nvPr>
        </p:nvSpPr>
        <p:spPr>
          <a:xfrm>
            <a:off x="994845" y="6437115"/>
            <a:ext cx="1275686" cy="123111"/>
          </a:xfrm>
        </p:spPr>
        <p:txBody>
          <a:bodyPr/>
          <a:lstStyle/>
          <a:p>
            <a:fld id="{A79CF59A-2D07-49CD-A5FF-7ACDDB305DA3}" type="datetime1">
              <a:rPr lang="en-US" smtClean="0"/>
              <a:t>3/12/2025</a:t>
            </a:fld>
            <a:endParaRPr lang="en-US" dirty="0"/>
          </a:p>
        </p:txBody>
      </p:sp>
      <p:sp>
        <p:nvSpPr>
          <p:cNvPr id="5" name="Footer Placeholder 4">
            <a:extLst>
              <a:ext uri="{FF2B5EF4-FFF2-40B4-BE49-F238E27FC236}">
                <a16:creationId xmlns:a16="http://schemas.microsoft.com/office/drawing/2014/main" id="{879BE81E-9E66-7B2B-EB41-5FC161C6A1F3}"/>
              </a:ext>
            </a:extLst>
          </p:cNvPr>
          <p:cNvSpPr>
            <a:spLocks noGrp="1"/>
          </p:cNvSpPr>
          <p:nvPr>
            <p:ph type="ftr" sz="quarter" idx="15"/>
          </p:nvPr>
        </p:nvSpPr>
        <p:spPr>
          <a:xfrm>
            <a:off x="2270531" y="6437115"/>
            <a:ext cx="3825470" cy="123111"/>
          </a:xfrm>
        </p:spPr>
        <p:txBody>
          <a:bodyPr/>
          <a:lstStyle/>
          <a:p>
            <a:r>
              <a:rPr lang="en-US"/>
              <a:t>Insert footer text here</a:t>
            </a:r>
          </a:p>
        </p:txBody>
      </p:sp>
      <p:sp>
        <p:nvSpPr>
          <p:cNvPr id="6" name="Slide Number Placeholder 5">
            <a:extLst>
              <a:ext uri="{FF2B5EF4-FFF2-40B4-BE49-F238E27FC236}">
                <a16:creationId xmlns:a16="http://schemas.microsoft.com/office/drawing/2014/main" id="{AC975F2C-9DF3-D714-3189-D89815389D50}"/>
              </a:ext>
            </a:extLst>
          </p:cNvPr>
          <p:cNvSpPr>
            <a:spLocks noGrp="1"/>
          </p:cNvSpPr>
          <p:nvPr>
            <p:ph type="sldNum" sz="quarter" idx="16"/>
          </p:nvPr>
        </p:nvSpPr>
        <p:spPr>
          <a:xfrm>
            <a:off x="485747" y="6437115"/>
            <a:ext cx="509098" cy="123111"/>
          </a:xfrm>
        </p:spPr>
        <p:txBody>
          <a:bodyPr/>
          <a:lstStyle/>
          <a:p>
            <a:fld id="{F1BC30E3-FFE5-4B91-AA19-87A149EBB9EE}" type="slidenum">
              <a:rPr lang="en-US" smtClean="0"/>
              <a:pPr/>
              <a:t>22</a:t>
            </a:fld>
            <a:endParaRPr lang="en-US" dirty="0"/>
          </a:p>
        </p:txBody>
      </p:sp>
    </p:spTree>
    <p:extLst>
      <p:ext uri="{BB962C8B-B14F-4D97-AF65-F5344CB8AC3E}">
        <p14:creationId xmlns:p14="http://schemas.microsoft.com/office/powerpoint/2010/main" val="245018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11A1-B693-327F-A6CE-94E47572FC14}"/>
              </a:ext>
            </a:extLst>
          </p:cNvPr>
          <p:cNvSpPr>
            <a:spLocks noGrp="1"/>
          </p:cNvSpPr>
          <p:nvPr>
            <p:ph type="title"/>
          </p:nvPr>
        </p:nvSpPr>
        <p:spPr>
          <a:xfrm>
            <a:off x="485523" y="369888"/>
            <a:ext cx="3314701" cy="470898"/>
          </a:xfrm>
        </p:spPr>
        <p:txBody>
          <a:bodyPr/>
          <a:lstStyle/>
          <a:p>
            <a:r>
              <a:rPr lang="en-US"/>
              <a:t>Contents</a:t>
            </a:r>
            <a:endParaRPr lang="en-US" dirty="0"/>
          </a:p>
        </p:txBody>
      </p:sp>
      <p:sp>
        <p:nvSpPr>
          <p:cNvPr id="8" name="Text Placeholder 7">
            <a:extLst>
              <a:ext uri="{FF2B5EF4-FFF2-40B4-BE49-F238E27FC236}">
                <a16:creationId xmlns:a16="http://schemas.microsoft.com/office/drawing/2014/main" id="{B6A9FE90-B823-3555-5D53-17EC4DFFEA37}"/>
              </a:ext>
            </a:extLst>
          </p:cNvPr>
          <p:cNvSpPr>
            <a:spLocks noGrp="1"/>
          </p:cNvSpPr>
          <p:nvPr>
            <p:ph type="body" sz="quarter" idx="15"/>
          </p:nvPr>
        </p:nvSpPr>
        <p:spPr/>
        <p:txBody>
          <a:bodyPr/>
          <a:lstStyle/>
          <a:p>
            <a:endParaRPr lang="en-US"/>
          </a:p>
        </p:txBody>
      </p:sp>
      <p:sp>
        <p:nvSpPr>
          <p:cNvPr id="3" name="Date Placeholder 2">
            <a:extLst>
              <a:ext uri="{FF2B5EF4-FFF2-40B4-BE49-F238E27FC236}">
                <a16:creationId xmlns:a16="http://schemas.microsoft.com/office/drawing/2014/main" id="{454D3C98-D37E-94D9-99EC-9DC3172F05AB}"/>
              </a:ext>
            </a:extLst>
          </p:cNvPr>
          <p:cNvSpPr>
            <a:spLocks noGrp="1"/>
          </p:cNvSpPr>
          <p:nvPr>
            <p:ph type="dt" sz="half" idx="16"/>
          </p:nvPr>
        </p:nvSpPr>
        <p:spPr>
          <a:xfrm>
            <a:off x="994845" y="6437115"/>
            <a:ext cx="1275686" cy="123111"/>
          </a:xfrm>
        </p:spPr>
        <p:txBody>
          <a:bodyPr/>
          <a:lstStyle/>
          <a:p>
            <a:fld id="{E383A186-CEC1-4C6A-9007-3C744D21EA3E}" type="datetime1">
              <a:rPr lang="en-US" smtClean="0"/>
              <a:t>3/12/2025</a:t>
            </a:fld>
            <a:endParaRPr lang="en-US" dirty="0"/>
          </a:p>
        </p:txBody>
      </p:sp>
      <p:sp>
        <p:nvSpPr>
          <p:cNvPr id="18" name="Footer Placeholder 17">
            <a:extLst>
              <a:ext uri="{FF2B5EF4-FFF2-40B4-BE49-F238E27FC236}">
                <a16:creationId xmlns:a16="http://schemas.microsoft.com/office/drawing/2014/main" id="{575F309F-48EB-64D2-CFC9-9C28E6887DBA}"/>
              </a:ext>
            </a:extLst>
          </p:cNvPr>
          <p:cNvSpPr>
            <a:spLocks noGrp="1"/>
          </p:cNvSpPr>
          <p:nvPr>
            <p:ph type="ftr" sz="quarter" idx="17"/>
          </p:nvPr>
        </p:nvSpPr>
        <p:spPr>
          <a:xfrm>
            <a:off x="2270531" y="6437115"/>
            <a:ext cx="3825470" cy="123111"/>
          </a:xfrm>
        </p:spPr>
        <p:txBody>
          <a:bodyPr/>
          <a:lstStyle/>
          <a:p>
            <a:r>
              <a:rPr lang="en-US"/>
              <a:t>Insert footer text here</a:t>
            </a:r>
            <a:endParaRPr lang="en-US" dirty="0"/>
          </a:p>
        </p:txBody>
      </p:sp>
      <p:sp>
        <p:nvSpPr>
          <p:cNvPr id="19" name="Slide Number Placeholder 18">
            <a:extLst>
              <a:ext uri="{FF2B5EF4-FFF2-40B4-BE49-F238E27FC236}">
                <a16:creationId xmlns:a16="http://schemas.microsoft.com/office/drawing/2014/main" id="{6250176A-8703-79C1-E102-3B36E4038DFD}"/>
              </a:ext>
            </a:extLst>
          </p:cNvPr>
          <p:cNvSpPr>
            <a:spLocks noGrp="1"/>
          </p:cNvSpPr>
          <p:nvPr>
            <p:ph type="sldNum" sz="quarter" idx="18"/>
          </p:nvPr>
        </p:nvSpPr>
        <p:spPr>
          <a:xfrm>
            <a:off x="485747" y="6437115"/>
            <a:ext cx="509098" cy="123111"/>
          </a:xfrm>
        </p:spPr>
        <p:txBody>
          <a:bodyPr/>
          <a:lstStyle/>
          <a:p>
            <a:fld id="{F1BC30E3-FFE5-4B91-AA19-87A149EBB9EE}" type="slidenum">
              <a:rPr lang="en-US" smtClean="0"/>
              <a:pPr/>
              <a:t>23</a:t>
            </a:fld>
            <a:endParaRPr lang="en-US" dirty="0"/>
          </a:p>
        </p:txBody>
      </p:sp>
      <p:sp>
        <p:nvSpPr>
          <p:cNvPr id="9" name="Text Placeholder 8">
            <a:extLst>
              <a:ext uri="{FF2B5EF4-FFF2-40B4-BE49-F238E27FC236}">
                <a16:creationId xmlns:a16="http://schemas.microsoft.com/office/drawing/2014/main" id="{3745C455-5BA6-3CCD-D044-0C29309CC9FC}"/>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4029396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457C4D2-FC33-8A1B-6224-D8BFD7862619}"/>
              </a:ext>
            </a:extLst>
          </p:cNvPr>
          <p:cNvSpPr>
            <a:spLocks noGrp="1"/>
          </p:cNvSpPr>
          <p:nvPr>
            <p:ph type="body" sz="quarter" idx="28"/>
          </p:nvPr>
        </p:nvSpPr>
        <p:spPr/>
        <p:txBody>
          <a:bodyPr/>
          <a:lstStyle/>
          <a:p>
            <a:endParaRPr lang="en-US"/>
          </a:p>
        </p:txBody>
      </p:sp>
      <p:sp>
        <p:nvSpPr>
          <p:cNvPr id="13" name="Text Placeholder 12">
            <a:extLst>
              <a:ext uri="{FF2B5EF4-FFF2-40B4-BE49-F238E27FC236}">
                <a16:creationId xmlns:a16="http://schemas.microsoft.com/office/drawing/2014/main" id="{5C9E35BD-F72A-8F35-6563-D49C02BED81C}"/>
              </a:ext>
            </a:extLst>
          </p:cNvPr>
          <p:cNvSpPr>
            <a:spLocks noGrp="1"/>
          </p:cNvSpPr>
          <p:nvPr>
            <p:ph type="body" sz="quarter" idx="29"/>
          </p:nvPr>
        </p:nvSpPr>
        <p:spPr/>
        <p:txBody>
          <a:bodyPr/>
          <a:lstStyle/>
          <a:p>
            <a:endParaRPr lang="en-US"/>
          </a:p>
        </p:txBody>
      </p:sp>
      <p:sp>
        <p:nvSpPr>
          <p:cNvPr id="14" name="Text Placeholder 13">
            <a:extLst>
              <a:ext uri="{FF2B5EF4-FFF2-40B4-BE49-F238E27FC236}">
                <a16:creationId xmlns:a16="http://schemas.microsoft.com/office/drawing/2014/main" id="{C199021F-6F02-6CD3-892B-9B761B1990C6}"/>
              </a:ext>
            </a:extLst>
          </p:cNvPr>
          <p:cNvSpPr>
            <a:spLocks noGrp="1"/>
          </p:cNvSpPr>
          <p:nvPr>
            <p:ph type="body" sz="quarter" idx="30"/>
          </p:nvPr>
        </p:nvSpPr>
        <p:spPr/>
        <p:txBody>
          <a:bodyPr/>
          <a:lstStyle/>
          <a:p>
            <a:endParaRPr lang="en-US"/>
          </a:p>
        </p:txBody>
      </p:sp>
      <p:sp>
        <p:nvSpPr>
          <p:cNvPr id="15" name="Text Placeholder 14">
            <a:extLst>
              <a:ext uri="{FF2B5EF4-FFF2-40B4-BE49-F238E27FC236}">
                <a16:creationId xmlns:a16="http://schemas.microsoft.com/office/drawing/2014/main" id="{C4EA52CC-75A5-7276-E477-1D4D46134A4D}"/>
              </a:ext>
            </a:extLst>
          </p:cNvPr>
          <p:cNvSpPr>
            <a:spLocks noGrp="1"/>
          </p:cNvSpPr>
          <p:nvPr>
            <p:ph type="body" sz="quarter" idx="31"/>
          </p:nvPr>
        </p:nvSpPr>
        <p:spPr/>
        <p:txBody>
          <a:bodyPr/>
          <a:lstStyle/>
          <a:p>
            <a:endParaRPr lang="en-US"/>
          </a:p>
        </p:txBody>
      </p:sp>
      <p:sp>
        <p:nvSpPr>
          <p:cNvPr id="17" name="Text Placeholder 16">
            <a:extLst>
              <a:ext uri="{FF2B5EF4-FFF2-40B4-BE49-F238E27FC236}">
                <a16:creationId xmlns:a16="http://schemas.microsoft.com/office/drawing/2014/main" id="{A1D02425-7E67-52EE-CE60-285CF95ACAB7}"/>
              </a:ext>
            </a:extLst>
          </p:cNvPr>
          <p:cNvSpPr>
            <a:spLocks noGrp="1"/>
          </p:cNvSpPr>
          <p:nvPr>
            <p:ph type="body" sz="quarter" idx="33"/>
          </p:nvPr>
        </p:nvSpPr>
        <p:spPr/>
        <p:txBody>
          <a:bodyPr/>
          <a:lstStyle/>
          <a:p>
            <a:endParaRPr lang="en-US"/>
          </a:p>
        </p:txBody>
      </p:sp>
      <p:sp>
        <p:nvSpPr>
          <p:cNvPr id="18" name="Text Placeholder 17">
            <a:extLst>
              <a:ext uri="{FF2B5EF4-FFF2-40B4-BE49-F238E27FC236}">
                <a16:creationId xmlns:a16="http://schemas.microsoft.com/office/drawing/2014/main" id="{AA6D6F30-3720-0D5E-4EF4-BA17EFEE0D12}"/>
              </a:ext>
            </a:extLst>
          </p:cNvPr>
          <p:cNvSpPr>
            <a:spLocks noGrp="1"/>
          </p:cNvSpPr>
          <p:nvPr>
            <p:ph type="body" sz="quarter" idx="34"/>
          </p:nvPr>
        </p:nvSpPr>
        <p:spPr/>
        <p:txBody>
          <a:bodyPr/>
          <a:lstStyle/>
          <a:p>
            <a:endParaRPr lang="en-US"/>
          </a:p>
        </p:txBody>
      </p:sp>
      <p:sp>
        <p:nvSpPr>
          <p:cNvPr id="19" name="Text Placeholder 18">
            <a:extLst>
              <a:ext uri="{FF2B5EF4-FFF2-40B4-BE49-F238E27FC236}">
                <a16:creationId xmlns:a16="http://schemas.microsoft.com/office/drawing/2014/main" id="{E0A9AA84-A7BA-1A8B-96EA-7F837165E22E}"/>
              </a:ext>
            </a:extLst>
          </p:cNvPr>
          <p:cNvSpPr>
            <a:spLocks noGrp="1"/>
          </p:cNvSpPr>
          <p:nvPr>
            <p:ph type="body" sz="quarter" idx="35"/>
          </p:nvPr>
        </p:nvSpPr>
        <p:spPr/>
        <p:txBody>
          <a:bodyPr/>
          <a:lstStyle/>
          <a:p>
            <a:endParaRPr lang="en-US"/>
          </a:p>
        </p:txBody>
      </p:sp>
      <p:sp>
        <p:nvSpPr>
          <p:cNvPr id="8" name="Title 7">
            <a:extLst>
              <a:ext uri="{FF2B5EF4-FFF2-40B4-BE49-F238E27FC236}">
                <a16:creationId xmlns:a16="http://schemas.microsoft.com/office/drawing/2014/main" id="{2C9EE61B-9FC0-6A9F-B636-3B330C2C3B00}"/>
              </a:ext>
            </a:extLst>
          </p:cNvPr>
          <p:cNvSpPr>
            <a:spLocks noGrp="1"/>
          </p:cNvSpPr>
          <p:nvPr>
            <p:ph type="title"/>
          </p:nvPr>
        </p:nvSpPr>
        <p:spPr>
          <a:xfrm>
            <a:off x="485523" y="369888"/>
            <a:ext cx="11224347" cy="470898"/>
          </a:xfrm>
        </p:spPr>
        <p:txBody>
          <a:bodyPr/>
          <a:lstStyle/>
          <a:p>
            <a:r>
              <a:rPr lang="en-US" dirty="0"/>
              <a:t>Agenda</a:t>
            </a:r>
          </a:p>
        </p:txBody>
      </p:sp>
      <p:sp>
        <p:nvSpPr>
          <p:cNvPr id="10" name="Text Placeholder 9">
            <a:extLst>
              <a:ext uri="{FF2B5EF4-FFF2-40B4-BE49-F238E27FC236}">
                <a16:creationId xmlns:a16="http://schemas.microsoft.com/office/drawing/2014/main" id="{A813BA94-23DE-24B9-B4FA-28692655E61F}"/>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61ACCFBF-6164-4274-85F3-806238FD0EF0}"/>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98C1D7EB-D929-6FBD-178C-525ACA9DA136}"/>
              </a:ext>
            </a:extLst>
          </p:cNvPr>
          <p:cNvSpPr>
            <a:spLocks noGrp="1"/>
          </p:cNvSpPr>
          <p:nvPr>
            <p:ph type="body" sz="quarter" idx="32"/>
          </p:nvPr>
        </p:nvSpPr>
        <p:spPr/>
        <p:txBody>
          <a:bodyPr/>
          <a:lstStyle/>
          <a:p>
            <a:endParaRPr lang="en-US"/>
          </a:p>
        </p:txBody>
      </p:sp>
      <p:sp>
        <p:nvSpPr>
          <p:cNvPr id="20" name="SmartArt Placeholder 19">
            <a:extLst>
              <a:ext uri="{FF2B5EF4-FFF2-40B4-BE49-F238E27FC236}">
                <a16:creationId xmlns:a16="http://schemas.microsoft.com/office/drawing/2014/main" id="{1C3B2DFE-9077-EAFD-B913-7E7DF44CBB40}"/>
              </a:ext>
              <a:ext uri="{C183D7F6-B498-43B3-948B-1728B52AA6E4}">
                <adec:decorative xmlns:adec="http://schemas.microsoft.com/office/drawing/2017/decorative" val="1"/>
              </a:ext>
            </a:extLst>
          </p:cNvPr>
          <p:cNvSpPr>
            <a:spLocks noGrp="1"/>
          </p:cNvSpPr>
          <p:nvPr>
            <p:ph type="dgm" sz="quarter" idx="36"/>
          </p:nvPr>
        </p:nvSpPr>
        <p:spPr/>
        <p:txBody>
          <a:bodyPr/>
          <a:lstStyle/>
          <a:p>
            <a:endParaRPr lang="en-US"/>
          </a:p>
        </p:txBody>
      </p:sp>
      <p:sp>
        <p:nvSpPr>
          <p:cNvPr id="21" name="SmartArt Placeholder 20">
            <a:extLst>
              <a:ext uri="{FF2B5EF4-FFF2-40B4-BE49-F238E27FC236}">
                <a16:creationId xmlns:a16="http://schemas.microsoft.com/office/drawing/2014/main" id="{BD996B88-0850-F146-8092-196363BA33E4}"/>
              </a:ext>
              <a:ext uri="{C183D7F6-B498-43B3-948B-1728B52AA6E4}">
                <adec:decorative xmlns:adec="http://schemas.microsoft.com/office/drawing/2017/decorative" val="1"/>
              </a:ext>
            </a:extLst>
          </p:cNvPr>
          <p:cNvSpPr>
            <a:spLocks noGrp="1"/>
          </p:cNvSpPr>
          <p:nvPr>
            <p:ph type="dgm" sz="quarter" idx="37"/>
          </p:nvPr>
        </p:nvSpPr>
        <p:spPr/>
        <p:txBody>
          <a:bodyPr/>
          <a:lstStyle/>
          <a:p>
            <a:endParaRPr lang="en-US"/>
          </a:p>
        </p:txBody>
      </p:sp>
      <p:sp>
        <p:nvSpPr>
          <p:cNvPr id="22" name="SmartArt Placeholder 21">
            <a:extLst>
              <a:ext uri="{FF2B5EF4-FFF2-40B4-BE49-F238E27FC236}">
                <a16:creationId xmlns:a16="http://schemas.microsoft.com/office/drawing/2014/main" id="{04380A0A-73CE-0BCF-1689-DC8AF871C113}"/>
              </a:ext>
              <a:ext uri="{C183D7F6-B498-43B3-948B-1728B52AA6E4}">
                <adec:decorative xmlns:adec="http://schemas.microsoft.com/office/drawing/2017/decorative" val="1"/>
              </a:ext>
            </a:extLst>
          </p:cNvPr>
          <p:cNvSpPr>
            <a:spLocks noGrp="1"/>
          </p:cNvSpPr>
          <p:nvPr>
            <p:ph type="dgm" sz="quarter" idx="38"/>
          </p:nvPr>
        </p:nvSpPr>
        <p:spPr/>
        <p:txBody>
          <a:bodyPr/>
          <a:lstStyle/>
          <a:p>
            <a:endParaRPr lang="en-US"/>
          </a:p>
        </p:txBody>
      </p:sp>
      <p:sp>
        <p:nvSpPr>
          <p:cNvPr id="23" name="SmartArt Placeholder 22">
            <a:extLst>
              <a:ext uri="{FF2B5EF4-FFF2-40B4-BE49-F238E27FC236}">
                <a16:creationId xmlns:a16="http://schemas.microsoft.com/office/drawing/2014/main" id="{F306FC48-B0C4-10CA-3FE8-9CB50D67267F}"/>
              </a:ext>
              <a:ext uri="{C183D7F6-B498-43B3-948B-1728B52AA6E4}">
                <adec:decorative xmlns:adec="http://schemas.microsoft.com/office/drawing/2017/decorative" val="1"/>
              </a:ext>
            </a:extLst>
          </p:cNvPr>
          <p:cNvSpPr>
            <a:spLocks noGrp="1"/>
          </p:cNvSpPr>
          <p:nvPr>
            <p:ph type="dgm" sz="quarter" idx="39"/>
          </p:nvPr>
        </p:nvSpPr>
        <p:spPr/>
        <p:txBody>
          <a:bodyPr/>
          <a:lstStyle/>
          <a:p>
            <a:endParaRPr lang="en-US"/>
          </a:p>
        </p:txBody>
      </p:sp>
      <p:sp>
        <p:nvSpPr>
          <p:cNvPr id="2" name="Date Placeholder 1">
            <a:extLst>
              <a:ext uri="{FF2B5EF4-FFF2-40B4-BE49-F238E27FC236}">
                <a16:creationId xmlns:a16="http://schemas.microsoft.com/office/drawing/2014/main" id="{D0661C22-0FC8-DB9C-37A7-E7F7EE5F2E6F}"/>
              </a:ext>
            </a:extLst>
          </p:cNvPr>
          <p:cNvSpPr>
            <a:spLocks noGrp="1"/>
          </p:cNvSpPr>
          <p:nvPr>
            <p:ph type="dt" sz="half" idx="40"/>
          </p:nvPr>
        </p:nvSpPr>
        <p:spPr>
          <a:xfrm>
            <a:off x="994845" y="6437115"/>
            <a:ext cx="1275686" cy="123111"/>
          </a:xfrm>
        </p:spPr>
        <p:txBody>
          <a:bodyPr/>
          <a:lstStyle/>
          <a:p>
            <a:fld id="{3A045B06-8045-4034-A615-19C0A1F95C5D}" type="datetime1">
              <a:rPr lang="en-US" smtClean="0"/>
              <a:t>3/12/2025</a:t>
            </a:fld>
            <a:endParaRPr lang="en-US" dirty="0"/>
          </a:p>
        </p:txBody>
      </p:sp>
      <p:sp>
        <p:nvSpPr>
          <p:cNvPr id="4" name="Footer Placeholder 3">
            <a:extLst>
              <a:ext uri="{FF2B5EF4-FFF2-40B4-BE49-F238E27FC236}">
                <a16:creationId xmlns:a16="http://schemas.microsoft.com/office/drawing/2014/main" id="{2711681C-F5DF-F773-55AC-51F14DBC4795}"/>
              </a:ext>
            </a:extLst>
          </p:cNvPr>
          <p:cNvSpPr>
            <a:spLocks noGrp="1"/>
          </p:cNvSpPr>
          <p:nvPr>
            <p:ph type="ftr" sz="quarter" idx="41"/>
          </p:nvPr>
        </p:nvSpPr>
        <p:spPr>
          <a:xfrm>
            <a:off x="2270531" y="6437115"/>
            <a:ext cx="3825470" cy="123111"/>
          </a:xfrm>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1D0940CD-5069-2C39-6645-A8198FE18CAF}"/>
              </a:ext>
            </a:extLst>
          </p:cNvPr>
          <p:cNvSpPr>
            <a:spLocks noGrp="1"/>
          </p:cNvSpPr>
          <p:nvPr>
            <p:ph type="sldNum" sz="quarter" idx="42"/>
          </p:nvPr>
        </p:nvSpPr>
        <p:spPr>
          <a:xfrm>
            <a:off x="485747" y="6437115"/>
            <a:ext cx="509098" cy="123111"/>
          </a:xfrm>
        </p:spPr>
        <p:txBody>
          <a:bodyPr/>
          <a:lstStyle/>
          <a:p>
            <a:fld id="{F1BC30E3-FFE5-4B91-AA19-87A149EBB9EE}" type="slidenum">
              <a:rPr lang="en-US" smtClean="0"/>
              <a:pPr/>
              <a:t>24</a:t>
            </a:fld>
            <a:endParaRPr lang="en-US" dirty="0"/>
          </a:p>
        </p:txBody>
      </p:sp>
    </p:spTree>
    <p:extLst>
      <p:ext uri="{BB962C8B-B14F-4D97-AF65-F5344CB8AC3E}">
        <p14:creationId xmlns:p14="http://schemas.microsoft.com/office/powerpoint/2010/main" val="334976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71CD63-FC97-CE19-7625-ED1579550EF1}"/>
              </a:ext>
            </a:extLst>
          </p:cNvPr>
          <p:cNvSpPr>
            <a:spLocks noGrp="1"/>
          </p:cNvSpPr>
          <p:nvPr>
            <p:ph type="title" idx="4294967295"/>
          </p:nvPr>
        </p:nvSpPr>
        <p:spPr>
          <a:xfrm>
            <a:off x="485775" y="1947863"/>
            <a:ext cx="11218863" cy="43037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5000"/>
              </a:lnSpc>
              <a:spcBef>
                <a:spcPts val="400"/>
              </a:spcBef>
              <a:spcAft>
                <a:spcPts val="400"/>
              </a:spcAft>
              <a:buClr>
                <a:schemeClr val="tx2"/>
              </a:buClr>
              <a:buSzPct val="100000"/>
              <a:buFont typeface="Wingdings" pitchFamily="2" charset="2"/>
              <a:buNone/>
              <a:tabLst/>
              <a:defRPr/>
            </a:pPr>
            <a:r>
              <a:rPr kumimoji="0" lang="en-US" sz="8000" b="1" i="0" u="none" strike="noStrike" kern="1200" cap="none" spc="0" normalizeH="0" baseline="0" noProof="0" dirty="0">
                <a:ln>
                  <a:noFill/>
                </a:ln>
                <a:solidFill>
                  <a:schemeClr val="bg1"/>
                </a:solidFill>
                <a:effectLst/>
                <a:uLnTx/>
                <a:uFillTx/>
                <a:latin typeface="+mj-lt"/>
                <a:ea typeface="+mn-ea"/>
                <a:cs typeface="+mn-cs"/>
              </a:rPr>
              <a:t>Key statement</a:t>
            </a:r>
          </a:p>
        </p:txBody>
      </p:sp>
      <p:sp>
        <p:nvSpPr>
          <p:cNvPr id="10" name="Footer Placeholder 9">
            <a:extLst>
              <a:ext uri="{FF2B5EF4-FFF2-40B4-BE49-F238E27FC236}">
                <a16:creationId xmlns:a16="http://schemas.microsoft.com/office/drawing/2014/main" id="{70FFDA0A-0CED-CDF7-0686-0BE98396E8A0}"/>
              </a:ext>
            </a:extLst>
          </p:cNvPr>
          <p:cNvSpPr>
            <a:spLocks noGrp="1"/>
          </p:cNvSpPr>
          <p:nvPr>
            <p:ph type="ftr" sz="quarter" idx="15"/>
          </p:nvPr>
        </p:nvSpPr>
        <p:spPr>
          <a:xfrm>
            <a:off x="2270531" y="6437115"/>
            <a:ext cx="3825470" cy="123111"/>
          </a:xfrm>
        </p:spPr>
        <p:txBody>
          <a:bodyPr/>
          <a:lstStyle/>
          <a:p>
            <a:r>
              <a:rPr lang="en-US"/>
              <a:t>Insert footer text here</a:t>
            </a:r>
          </a:p>
        </p:txBody>
      </p:sp>
      <p:sp>
        <p:nvSpPr>
          <p:cNvPr id="11" name="Slide Number Placeholder 10">
            <a:extLst>
              <a:ext uri="{FF2B5EF4-FFF2-40B4-BE49-F238E27FC236}">
                <a16:creationId xmlns:a16="http://schemas.microsoft.com/office/drawing/2014/main" id="{1BF0108C-1AE1-79C2-215A-64C281B1EE55}"/>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25</a:t>
            </a:fld>
            <a:endParaRPr lang="en-US"/>
          </a:p>
        </p:txBody>
      </p:sp>
      <p:sp>
        <p:nvSpPr>
          <p:cNvPr id="2" name="Date Placeholder 1">
            <a:extLst>
              <a:ext uri="{FF2B5EF4-FFF2-40B4-BE49-F238E27FC236}">
                <a16:creationId xmlns:a16="http://schemas.microsoft.com/office/drawing/2014/main" id="{50E25031-95DE-7CF5-05BC-192804532118}"/>
              </a:ext>
            </a:extLst>
          </p:cNvPr>
          <p:cNvSpPr>
            <a:spLocks noGrp="1"/>
          </p:cNvSpPr>
          <p:nvPr>
            <p:ph type="dt" sz="half" idx="14"/>
          </p:nvPr>
        </p:nvSpPr>
        <p:spPr/>
        <p:txBody>
          <a:bodyPr/>
          <a:lstStyle/>
          <a:p>
            <a:fld id="{A0067742-2CF4-47CA-AC69-F1402A4C9193}" type="datetime1">
              <a:rPr lang="en-US" smtClean="0"/>
              <a:t>3/12/2025</a:t>
            </a:fld>
            <a:endParaRPr lang="en-US" dirty="0"/>
          </a:p>
        </p:txBody>
      </p:sp>
    </p:spTree>
    <p:extLst>
      <p:ext uri="{BB962C8B-B14F-4D97-AF65-F5344CB8AC3E}">
        <p14:creationId xmlns:p14="http://schemas.microsoft.com/office/powerpoint/2010/main" val="557853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9B897-F2B9-0AA9-194F-F057C88C0C6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A831AC-C0BA-35AA-C5EF-1263E05AB1EC}"/>
              </a:ext>
            </a:extLst>
          </p:cNvPr>
          <p:cNvSpPr>
            <a:spLocks noGrp="1"/>
          </p:cNvSpPr>
          <p:nvPr>
            <p:ph type="title" idx="4294967295"/>
          </p:nvPr>
        </p:nvSpPr>
        <p:spPr>
          <a:xfrm>
            <a:off x="485775" y="1947863"/>
            <a:ext cx="11218863" cy="43037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5000"/>
              </a:lnSpc>
              <a:spcBef>
                <a:spcPts val="400"/>
              </a:spcBef>
              <a:spcAft>
                <a:spcPts val="400"/>
              </a:spcAft>
              <a:buClr>
                <a:schemeClr val="tx2"/>
              </a:buClr>
              <a:buSzPct val="100000"/>
              <a:buFont typeface="Wingdings" pitchFamily="2" charset="2"/>
              <a:buNone/>
              <a:tabLst/>
              <a:defRPr/>
            </a:pPr>
            <a:r>
              <a:rPr kumimoji="0" lang="en-US" sz="8000" b="1" i="0" u="none" strike="noStrike" kern="1200" cap="none" spc="0" normalizeH="0" baseline="0" noProof="0" dirty="0">
                <a:ln>
                  <a:noFill/>
                </a:ln>
                <a:solidFill>
                  <a:schemeClr val="bg1"/>
                </a:solidFill>
                <a:effectLst/>
                <a:uLnTx/>
                <a:uFillTx/>
                <a:latin typeface="+mj-lt"/>
                <a:ea typeface="+mn-ea"/>
                <a:cs typeface="+mn-cs"/>
              </a:rPr>
              <a:t>Key statement 2</a:t>
            </a:r>
          </a:p>
        </p:txBody>
      </p:sp>
      <p:sp>
        <p:nvSpPr>
          <p:cNvPr id="10" name="Footer Placeholder 9">
            <a:extLst>
              <a:ext uri="{FF2B5EF4-FFF2-40B4-BE49-F238E27FC236}">
                <a16:creationId xmlns:a16="http://schemas.microsoft.com/office/drawing/2014/main" id="{4C1BF47B-51FE-647E-AF8E-862DE54DA95D}"/>
              </a:ext>
            </a:extLst>
          </p:cNvPr>
          <p:cNvSpPr>
            <a:spLocks noGrp="1"/>
          </p:cNvSpPr>
          <p:nvPr>
            <p:ph type="ftr" sz="quarter" idx="15"/>
          </p:nvPr>
        </p:nvSpPr>
        <p:spPr>
          <a:xfrm>
            <a:off x="2270531" y="6437115"/>
            <a:ext cx="3825470" cy="123111"/>
          </a:xfrm>
        </p:spPr>
        <p:txBody>
          <a:bodyPr/>
          <a:lstStyle/>
          <a:p>
            <a:r>
              <a:rPr lang="en-US"/>
              <a:t>Insert footer text here</a:t>
            </a:r>
          </a:p>
        </p:txBody>
      </p:sp>
      <p:sp>
        <p:nvSpPr>
          <p:cNvPr id="11" name="Slide Number Placeholder 10">
            <a:extLst>
              <a:ext uri="{FF2B5EF4-FFF2-40B4-BE49-F238E27FC236}">
                <a16:creationId xmlns:a16="http://schemas.microsoft.com/office/drawing/2014/main" id="{EFE9ADF3-AD79-222C-9175-A669C43F06F5}"/>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26</a:t>
            </a:fld>
            <a:endParaRPr lang="en-US"/>
          </a:p>
        </p:txBody>
      </p:sp>
      <p:sp>
        <p:nvSpPr>
          <p:cNvPr id="2" name="Date Placeholder 1">
            <a:extLst>
              <a:ext uri="{FF2B5EF4-FFF2-40B4-BE49-F238E27FC236}">
                <a16:creationId xmlns:a16="http://schemas.microsoft.com/office/drawing/2014/main" id="{65A1FA5B-78A6-4C40-AED4-A6B62D9B5AF2}"/>
              </a:ext>
            </a:extLst>
          </p:cNvPr>
          <p:cNvSpPr>
            <a:spLocks noGrp="1"/>
          </p:cNvSpPr>
          <p:nvPr>
            <p:ph type="dt" sz="half" idx="14"/>
          </p:nvPr>
        </p:nvSpPr>
        <p:spPr/>
        <p:txBody>
          <a:bodyPr/>
          <a:lstStyle/>
          <a:p>
            <a:fld id="{D5E56A33-8D1A-4981-A372-D6E6CF14DE9C}" type="datetime1">
              <a:rPr lang="en-US" smtClean="0"/>
              <a:t>3/12/2025</a:t>
            </a:fld>
            <a:endParaRPr lang="en-US" dirty="0"/>
          </a:p>
        </p:txBody>
      </p:sp>
    </p:spTree>
    <p:extLst>
      <p:ext uri="{BB962C8B-B14F-4D97-AF65-F5344CB8AC3E}">
        <p14:creationId xmlns:p14="http://schemas.microsoft.com/office/powerpoint/2010/main" val="3126881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392B-8B27-3170-DA03-FD02B7A5937A}"/>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0F7CFC48-5BC0-BD1E-492D-73E357B902AD}"/>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42AC5D3D-CE97-CEAC-A0DF-7301C3F7F0FD}"/>
              </a:ext>
            </a:extLst>
          </p:cNvPr>
          <p:cNvSpPr>
            <a:spLocks noGrp="1"/>
          </p:cNvSpPr>
          <p:nvPr>
            <p:ph type="body" sz="quarter" idx="14"/>
          </p:nvPr>
        </p:nvSpPr>
        <p:spPr/>
        <p:txBody>
          <a:bodyPr/>
          <a:lstStyle/>
          <a:p>
            <a:endParaRPr lang="en-US"/>
          </a:p>
        </p:txBody>
      </p:sp>
      <p:sp>
        <p:nvSpPr>
          <p:cNvPr id="18" name="Date Placeholder 17">
            <a:extLst>
              <a:ext uri="{FF2B5EF4-FFF2-40B4-BE49-F238E27FC236}">
                <a16:creationId xmlns:a16="http://schemas.microsoft.com/office/drawing/2014/main" id="{C0E9452A-B119-3A1A-50B0-6FED171A2FED}"/>
              </a:ext>
            </a:extLst>
          </p:cNvPr>
          <p:cNvSpPr>
            <a:spLocks noGrp="1"/>
          </p:cNvSpPr>
          <p:nvPr>
            <p:ph type="dt" sz="half" idx="31"/>
          </p:nvPr>
        </p:nvSpPr>
        <p:spPr>
          <a:xfrm>
            <a:off x="994845" y="6437115"/>
            <a:ext cx="1275686" cy="123111"/>
          </a:xfrm>
        </p:spPr>
        <p:txBody>
          <a:bodyPr/>
          <a:lstStyle/>
          <a:p>
            <a:fld id="{553F3E89-B95E-4E72-B2AC-7F43A00F1192}" type="datetime1">
              <a:rPr lang="en-US" smtClean="0"/>
              <a:t>3/12/2025</a:t>
            </a:fld>
            <a:endParaRPr lang="en-US" dirty="0"/>
          </a:p>
        </p:txBody>
      </p:sp>
      <p:sp>
        <p:nvSpPr>
          <p:cNvPr id="22" name="Footer Placeholder 21">
            <a:extLst>
              <a:ext uri="{FF2B5EF4-FFF2-40B4-BE49-F238E27FC236}">
                <a16:creationId xmlns:a16="http://schemas.microsoft.com/office/drawing/2014/main" id="{C0D897BF-5C15-84F3-1EFC-1557F9130E6D}"/>
              </a:ext>
            </a:extLst>
          </p:cNvPr>
          <p:cNvSpPr>
            <a:spLocks noGrp="1"/>
          </p:cNvSpPr>
          <p:nvPr>
            <p:ph type="ftr" sz="quarter" idx="32"/>
          </p:nvPr>
        </p:nvSpPr>
        <p:spPr>
          <a:xfrm>
            <a:off x="2270531" y="6437115"/>
            <a:ext cx="3825470" cy="123111"/>
          </a:xfrm>
        </p:spPr>
        <p:txBody>
          <a:bodyPr/>
          <a:lstStyle/>
          <a:p>
            <a:r>
              <a:rPr lang="en-US"/>
              <a:t>Insert footer text here</a:t>
            </a:r>
          </a:p>
        </p:txBody>
      </p:sp>
      <p:sp>
        <p:nvSpPr>
          <p:cNvPr id="23" name="Slide Number Placeholder 22">
            <a:extLst>
              <a:ext uri="{FF2B5EF4-FFF2-40B4-BE49-F238E27FC236}">
                <a16:creationId xmlns:a16="http://schemas.microsoft.com/office/drawing/2014/main" id="{B164AD94-1FCB-A933-1E2F-A140A978F109}"/>
              </a:ext>
            </a:extLst>
          </p:cNvPr>
          <p:cNvSpPr>
            <a:spLocks noGrp="1"/>
          </p:cNvSpPr>
          <p:nvPr>
            <p:ph type="sldNum" sz="quarter" idx="33"/>
          </p:nvPr>
        </p:nvSpPr>
        <p:spPr>
          <a:xfrm>
            <a:off x="485747" y="6437115"/>
            <a:ext cx="509098" cy="123111"/>
          </a:xfrm>
        </p:spPr>
        <p:txBody>
          <a:bodyPr/>
          <a:lstStyle/>
          <a:p>
            <a:fld id="{94FCA0F3-9F3A-694B-99BB-0E592A797735}" type="slidenum">
              <a:rPr lang="en-US" smtClean="0"/>
              <a:pPr/>
              <a:t>27</a:t>
            </a:fld>
            <a:endParaRPr lang="en-US"/>
          </a:p>
        </p:txBody>
      </p:sp>
      <p:sp>
        <p:nvSpPr>
          <p:cNvPr id="12" name="Text Placeholder 11">
            <a:extLst>
              <a:ext uri="{FF2B5EF4-FFF2-40B4-BE49-F238E27FC236}">
                <a16:creationId xmlns:a16="http://schemas.microsoft.com/office/drawing/2014/main" id="{99C46EDC-D849-2775-E607-399134C2AE96}"/>
              </a:ext>
            </a:extLst>
          </p:cNvPr>
          <p:cNvSpPr>
            <a:spLocks noGrp="1"/>
          </p:cNvSpPr>
          <p:nvPr>
            <p:ph type="body" sz="quarter" idx="26"/>
          </p:nvPr>
        </p:nvSpPr>
        <p:spPr>
          <a:xfrm>
            <a:off x="772884" y="358916"/>
            <a:ext cx="2023892" cy="1419083"/>
          </a:xfrm>
        </p:spPr>
        <p:txBody>
          <a:bodyPr/>
          <a:lstStyle/>
          <a:p>
            <a:r>
              <a:rPr lang="en-US"/>
              <a:t>“</a:t>
            </a:r>
            <a:endParaRPr lang="en-US" dirty="0"/>
          </a:p>
        </p:txBody>
      </p:sp>
      <p:sp>
        <p:nvSpPr>
          <p:cNvPr id="10" name="Text Placeholder 9">
            <a:extLst>
              <a:ext uri="{FF2B5EF4-FFF2-40B4-BE49-F238E27FC236}">
                <a16:creationId xmlns:a16="http://schemas.microsoft.com/office/drawing/2014/main" id="{070949A0-6DF6-9CF3-3A29-4D6E5D421248}"/>
              </a:ext>
            </a:extLst>
          </p:cNvPr>
          <p:cNvSpPr>
            <a:spLocks noGrp="1"/>
          </p:cNvSpPr>
          <p:nvPr>
            <p:ph type="title" idx="4294967295"/>
          </p:nvPr>
        </p:nvSpPr>
        <p:spPr>
          <a:xfrm>
            <a:off x="865188" y="1957388"/>
            <a:ext cx="7524750" cy="27225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400"/>
              </a:spcBef>
              <a:spcAft>
                <a:spcPts val="400"/>
              </a:spcAft>
              <a:buClr>
                <a:schemeClr val="tx2"/>
              </a:buClr>
              <a:buSzPct val="100000"/>
              <a:buFont typeface="Wingdings" pitchFamily="2" charset="2"/>
              <a:buNone/>
              <a:tabLst/>
              <a:defRPr/>
            </a:pPr>
            <a:r>
              <a:rPr kumimoji="0" lang="en-US" sz="4800" b="0" i="0" u="none" strike="noStrike" kern="1200" cap="none" spc="0" normalizeH="0" baseline="0" noProof="0" dirty="0">
                <a:ln>
                  <a:noFill/>
                </a:ln>
                <a:solidFill>
                  <a:schemeClr val="bg1"/>
                </a:solidFill>
                <a:effectLst/>
                <a:uLnTx/>
                <a:uFillTx/>
                <a:latin typeface="Georgia Pro" panose="02040502050405020303" pitchFamily="18" charset="0"/>
                <a:ea typeface="+mn-ea"/>
                <a:cs typeface="+mn-cs"/>
              </a:rPr>
              <a:t>Quote goes here.</a:t>
            </a:r>
          </a:p>
        </p:txBody>
      </p:sp>
      <p:sp>
        <p:nvSpPr>
          <p:cNvPr id="27" name="SmartArt Placeholder 26" descr="Yellow Beam">
            <a:extLst>
              <a:ext uri="{FF2B5EF4-FFF2-40B4-BE49-F238E27FC236}">
                <a16:creationId xmlns:a16="http://schemas.microsoft.com/office/drawing/2014/main" id="{792BD792-5B85-50E6-1F27-6F141581EFFB}"/>
              </a:ext>
            </a:extLst>
          </p:cNvPr>
          <p:cNvSpPr>
            <a:spLocks noGrp="1"/>
          </p:cNvSpPr>
          <p:nvPr>
            <p:ph type="dgm" sz="quarter" idx="34"/>
          </p:nvPr>
        </p:nvSpPr>
        <p:spPr/>
        <p:txBody>
          <a:bodyPr/>
          <a:lstStyle/>
          <a:p>
            <a:endParaRPr lang="en-US"/>
          </a:p>
        </p:txBody>
      </p:sp>
      <p:sp>
        <p:nvSpPr>
          <p:cNvPr id="26" name="SmartArt Placeholder 25" descr="EY">
            <a:extLst>
              <a:ext uri="{FF2B5EF4-FFF2-40B4-BE49-F238E27FC236}">
                <a16:creationId xmlns:a16="http://schemas.microsoft.com/office/drawing/2014/main" id="{B03658B9-BFFD-41C6-32EC-A7F2E53D7EBB}"/>
              </a:ext>
            </a:extLst>
          </p:cNvPr>
          <p:cNvSpPr>
            <a:spLocks noGrp="1"/>
          </p:cNvSpPr>
          <p:nvPr>
            <p:ph type="dgm" sz="quarter" idx="29"/>
          </p:nvPr>
        </p:nvSpPr>
        <p:spPr/>
        <p:txBody>
          <a:bodyPr/>
          <a:lstStyle/>
          <a:p>
            <a:endParaRPr lang="en-US"/>
          </a:p>
        </p:txBody>
      </p:sp>
      <p:sp>
        <p:nvSpPr>
          <p:cNvPr id="2" name="TextBox 1">
            <a:extLst>
              <a:ext uri="{FF2B5EF4-FFF2-40B4-BE49-F238E27FC236}">
                <a16:creationId xmlns:a16="http://schemas.microsoft.com/office/drawing/2014/main" id="{7F340564-8A9C-282A-043C-F0386D48AAEB}"/>
              </a:ext>
            </a:extLst>
          </p:cNvPr>
          <p:cNvSpPr txBox="1"/>
          <p:nvPr/>
        </p:nvSpPr>
        <p:spPr>
          <a:xfrm>
            <a:off x="9806078" y="0"/>
            <a:ext cx="2385922" cy="4373093"/>
          </a:xfrm>
          <a:prstGeom prst="rect">
            <a:avLst/>
          </a:prstGeom>
          <a:solidFill>
            <a:srgbClr val="C4C4CD"/>
          </a:solidFill>
        </p:spPr>
        <p:txBody>
          <a:bodyPr wrap="square" lIns="108000" tIns="108000" rIns="108000" bIns="108000" rtlCol="0" anchor="t">
            <a:spAutoFit/>
          </a:bodyPr>
          <a:lstStyle/>
          <a:p>
            <a:pPr>
              <a:spcAft>
                <a:spcPts val="600"/>
              </a:spcAft>
              <a:buClr>
                <a:schemeClr val="tx2"/>
              </a:buClr>
              <a:buSzPct val="100000"/>
            </a:pPr>
            <a:r>
              <a:rPr lang="en-US" dirty="0">
                <a:solidFill>
                  <a:schemeClr val="bg2"/>
                </a:solidFill>
              </a:rPr>
              <a:t>Add a background image by right-clicking the slide. Select "Format Background." Then, choose “Picture or texture fill.” Then, choose “Picture source” then “Insert.” Your image should display with a gradient layer over it, to help with the legibility of text over the image.</a:t>
            </a:r>
          </a:p>
        </p:txBody>
      </p:sp>
    </p:spTree>
    <p:extLst>
      <p:ext uri="{BB962C8B-B14F-4D97-AF65-F5344CB8AC3E}">
        <p14:creationId xmlns:p14="http://schemas.microsoft.com/office/powerpoint/2010/main" val="4284176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C6C00-5A14-DD08-3705-7BC43C3AE823}"/>
            </a:ext>
          </a:extLst>
        </p:cNvPr>
        <p:cNvGrpSpPr/>
        <p:nvPr/>
      </p:nvGrpSpPr>
      <p:grpSpPr>
        <a:xfrm>
          <a:off x="0" y="0"/>
          <a:ext cx="0" cy="0"/>
          <a:chOff x="0" y="0"/>
          <a:chExt cx="0" cy="0"/>
        </a:xfrm>
      </p:grpSpPr>
      <p:sp>
        <p:nvSpPr>
          <p:cNvPr id="37" name="Media Placeholder 36">
            <a:extLst>
              <a:ext uri="{FF2B5EF4-FFF2-40B4-BE49-F238E27FC236}">
                <a16:creationId xmlns:a16="http://schemas.microsoft.com/office/drawing/2014/main" id="{1C732DFE-0BCC-B3FA-714B-0F33EBE171F1}"/>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dirty="0"/>
          </a:p>
        </p:txBody>
      </p:sp>
      <p:sp>
        <p:nvSpPr>
          <p:cNvPr id="20" name="Date Placeholder 19">
            <a:extLst>
              <a:ext uri="{FF2B5EF4-FFF2-40B4-BE49-F238E27FC236}">
                <a16:creationId xmlns:a16="http://schemas.microsoft.com/office/drawing/2014/main" id="{3AD39281-7D96-2AB7-A5C1-C85B01DDA557}"/>
              </a:ext>
            </a:extLst>
          </p:cNvPr>
          <p:cNvSpPr>
            <a:spLocks noGrp="1"/>
          </p:cNvSpPr>
          <p:nvPr>
            <p:ph type="dt" sz="half" idx="10"/>
          </p:nvPr>
        </p:nvSpPr>
        <p:spPr>
          <a:xfrm>
            <a:off x="994845" y="6437115"/>
            <a:ext cx="1275686" cy="123111"/>
          </a:xfrm>
        </p:spPr>
        <p:txBody>
          <a:bodyPr/>
          <a:lstStyle/>
          <a:p>
            <a:fld id="{2F57CCAE-6802-46D1-B982-2C6F7364A5EC}" type="datetime1">
              <a:rPr lang="en-US" smtClean="0"/>
              <a:t>3/12/2025</a:t>
            </a:fld>
            <a:endParaRPr lang="en-US" dirty="0"/>
          </a:p>
        </p:txBody>
      </p:sp>
      <p:sp>
        <p:nvSpPr>
          <p:cNvPr id="21" name="Footer Placeholder 20">
            <a:extLst>
              <a:ext uri="{FF2B5EF4-FFF2-40B4-BE49-F238E27FC236}">
                <a16:creationId xmlns:a16="http://schemas.microsoft.com/office/drawing/2014/main" id="{12E62698-A956-8CB8-C251-634A5A299B0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2" name="Slide Number Placeholder 21">
            <a:extLst>
              <a:ext uri="{FF2B5EF4-FFF2-40B4-BE49-F238E27FC236}">
                <a16:creationId xmlns:a16="http://schemas.microsoft.com/office/drawing/2014/main" id="{6F475C2B-B0D3-51FF-015A-112E8ACDD85E}"/>
              </a:ext>
            </a:extLst>
          </p:cNvPr>
          <p:cNvSpPr>
            <a:spLocks noGrp="1"/>
          </p:cNvSpPr>
          <p:nvPr>
            <p:ph type="sldNum" sz="quarter" idx="12"/>
          </p:nvPr>
        </p:nvSpPr>
        <p:spPr>
          <a:xfrm>
            <a:off x="485747" y="6437115"/>
            <a:ext cx="509098" cy="123111"/>
          </a:xfrm>
        </p:spPr>
        <p:txBody>
          <a:bodyPr/>
          <a:lstStyle/>
          <a:p>
            <a:fld id="{F1BC30E3-FFE5-4B91-AA19-87A149EBB9EE}" type="slidenum">
              <a:rPr lang="en-US" smtClean="0"/>
              <a:pPr/>
              <a:t>28</a:t>
            </a:fld>
            <a:endParaRPr lang="en-US" dirty="0"/>
          </a:p>
        </p:txBody>
      </p:sp>
      <p:sp>
        <p:nvSpPr>
          <p:cNvPr id="38" name="SmartArt Placeholder 37" descr="EY">
            <a:extLst>
              <a:ext uri="{FF2B5EF4-FFF2-40B4-BE49-F238E27FC236}">
                <a16:creationId xmlns:a16="http://schemas.microsoft.com/office/drawing/2014/main" id="{FDB2E8A6-9CB7-A499-1804-6151457BF0BB}"/>
              </a:ext>
            </a:extLst>
          </p:cNvPr>
          <p:cNvSpPr>
            <a:spLocks noGrp="1"/>
          </p:cNvSpPr>
          <p:nvPr>
            <p:ph type="dgm" sz="quarter" idx="28"/>
          </p:nvPr>
        </p:nvSpPr>
        <p:spPr/>
        <p:txBody>
          <a:bodyPr/>
          <a:lstStyle/>
          <a:p>
            <a:endParaRPr lang="en-US"/>
          </a:p>
        </p:txBody>
      </p:sp>
      <p:sp>
        <p:nvSpPr>
          <p:cNvPr id="39" name="SmartArt Placeholder 38" descr="EY">
            <a:extLst>
              <a:ext uri="{FF2B5EF4-FFF2-40B4-BE49-F238E27FC236}">
                <a16:creationId xmlns:a16="http://schemas.microsoft.com/office/drawing/2014/main" id="{537ACFF6-56C3-460D-1DB3-F8BB911E5541}"/>
              </a:ext>
            </a:extLst>
          </p:cNvPr>
          <p:cNvSpPr>
            <a:spLocks noGrp="1"/>
          </p:cNvSpPr>
          <p:nvPr>
            <p:ph type="dgm" sz="quarter" idx="29"/>
          </p:nvPr>
        </p:nvSpPr>
        <p:spPr/>
        <p:txBody>
          <a:bodyPr/>
          <a:lstStyle/>
          <a:p>
            <a:endParaRPr lang="en-US"/>
          </a:p>
        </p:txBody>
      </p:sp>
      <p:sp>
        <p:nvSpPr>
          <p:cNvPr id="2" name="Title 1">
            <a:extLst>
              <a:ext uri="{FF2B5EF4-FFF2-40B4-BE49-F238E27FC236}">
                <a16:creationId xmlns:a16="http://schemas.microsoft.com/office/drawing/2014/main" id="{1E042BC1-C2F6-AE19-EB2B-24D00F3817F4}"/>
              </a:ext>
            </a:extLst>
          </p:cNvPr>
          <p:cNvSpPr>
            <a:spLocks noGrp="1"/>
          </p:cNvSpPr>
          <p:nvPr>
            <p:ph type="title" idx="4294967295"/>
          </p:nvPr>
        </p:nvSpPr>
        <p:spPr>
          <a:xfrm>
            <a:off x="485523" y="-470898"/>
            <a:ext cx="11224347" cy="470898"/>
          </a:xfrm>
          <a:noFill/>
        </p:spPr>
        <p:txBody>
          <a:bodyPr vert="horz" lIns="0" tIns="0" rIns="0" bIns="0" rtlCol="0" anchor="b" anchorCtr="0">
            <a:noAutofit/>
          </a:bodyPr>
          <a:lstStyle/>
          <a:p>
            <a:r>
              <a:rPr lang="en-US" dirty="0">
                <a:solidFill>
                  <a:schemeClr val="bg1"/>
                </a:solidFill>
              </a:rPr>
              <a:t>Add media</a:t>
            </a:r>
          </a:p>
        </p:txBody>
      </p:sp>
    </p:spTree>
    <p:extLst>
      <p:ext uri="{BB962C8B-B14F-4D97-AF65-F5344CB8AC3E}">
        <p14:creationId xmlns:p14="http://schemas.microsoft.com/office/powerpoint/2010/main" val="81764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FFD03F-A8B3-CD7A-0C3B-E2007D44F1DE}"/>
              </a:ext>
            </a:extLst>
          </p:cNvPr>
          <p:cNvSpPr>
            <a:spLocks noGrp="1"/>
          </p:cNvSpPr>
          <p:nvPr>
            <p:ph type="title" idx="4294967295"/>
          </p:nvPr>
        </p:nvSpPr>
        <p:spPr>
          <a:xfrm>
            <a:off x="485523" y="-470898"/>
            <a:ext cx="11224347" cy="470898"/>
          </a:xfrm>
        </p:spPr>
        <p:txBody>
          <a:bodyPr vert="horz" lIns="0" tIns="0" rIns="0" bIns="0" rtlCol="0" anchor="b" anchorCtr="0">
            <a:noAutofit/>
          </a:bodyPr>
          <a:lstStyle/>
          <a:p>
            <a:r>
              <a:rPr lang="en-US" dirty="0">
                <a:solidFill>
                  <a:schemeClr val="bg1"/>
                </a:solidFill>
              </a:rPr>
              <a:t>Blank</a:t>
            </a:r>
          </a:p>
        </p:txBody>
      </p:sp>
    </p:spTree>
    <p:extLst>
      <p:ext uri="{BB962C8B-B14F-4D97-AF65-F5344CB8AC3E}">
        <p14:creationId xmlns:p14="http://schemas.microsoft.com/office/powerpoint/2010/main" val="267751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A591-C105-CFCC-D1DD-B1F0D3147D6F}"/>
            </a:ext>
          </a:extLst>
        </p:cNvPr>
        <p:cNvGrpSpPr/>
        <p:nvPr/>
      </p:nvGrpSpPr>
      <p:grpSpPr>
        <a:xfrm>
          <a:off x="0" y="0"/>
          <a:ext cx="0" cy="0"/>
          <a:chOff x="0" y="0"/>
          <a:chExt cx="0" cy="0"/>
        </a:xfrm>
      </p:grpSpPr>
      <p:sp>
        <p:nvSpPr>
          <p:cNvPr id="5" name="Title 12">
            <a:extLst>
              <a:ext uri="{FF2B5EF4-FFF2-40B4-BE49-F238E27FC236}">
                <a16:creationId xmlns:a16="http://schemas.microsoft.com/office/drawing/2014/main" id="{4D4C0DA0-8B4D-E652-6DEC-2BA2B2D9CE5B}"/>
              </a:ext>
            </a:extLst>
          </p:cNvPr>
          <p:cNvSpPr txBox="1">
            <a:spLocks noGrp="1"/>
          </p:cNvSpPr>
          <p:nvPr>
            <p:ph type="title" idx="4294967295"/>
          </p:nvPr>
        </p:nvSpPr>
        <p:spPr>
          <a:xfrm>
            <a:off x="485523" y="361496"/>
            <a:ext cx="11224347" cy="4708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2"/>
                </a:solidFill>
                <a:effectLst/>
                <a:uLnTx/>
                <a:uFillTx/>
                <a:latin typeface="+mj-lt"/>
                <a:ea typeface="+mj-ea"/>
                <a:cs typeface="Arial" pitchFamily="34" charset="0"/>
              </a:rPr>
              <a:t>What good pacing looks like</a:t>
            </a:r>
          </a:p>
        </p:txBody>
      </p:sp>
      <p:pic>
        <p:nvPicPr>
          <p:cNvPr id="16" name="Picture 15" descr="A person looking at his tablet">
            <a:extLst>
              <a:ext uri="{FF2B5EF4-FFF2-40B4-BE49-F238E27FC236}">
                <a16:creationId xmlns:a16="http://schemas.microsoft.com/office/drawing/2014/main" id="{9DAC37B9-34CA-BD94-B0BF-778B6B358B1C}"/>
              </a:ext>
            </a:extLst>
          </p:cNvPr>
          <p:cNvPicPr>
            <a:picLocks noChangeAspect="1"/>
          </p:cNvPicPr>
          <p:nvPr/>
        </p:nvPicPr>
        <p:blipFill>
          <a:blip r:embed="rId3" cstate="print">
            <a:extLst>
              <a:ext uri="{28A0092B-C50C-407E-A947-70E740481C1C}">
                <a14:useLocalDpi xmlns:a14="http://schemas.microsoft.com/office/drawing/2010/main" val="0"/>
              </a:ext>
            </a:extLst>
          </a:blip>
          <a:srcRect t="14" b="14"/>
          <a:stretch/>
        </p:blipFill>
        <p:spPr>
          <a:xfrm>
            <a:off x="592693" y="2448750"/>
            <a:ext cx="2122596" cy="1193627"/>
          </a:xfrm>
          <a:prstGeom prst="rect">
            <a:avLst/>
          </a:prstGeom>
          <a:ln w="3175" cap="flat" cmpd="sng" algn="ctr">
            <a:solidFill>
              <a:srgbClr val="747480"/>
            </a:solidFill>
            <a:prstDash val="solid"/>
            <a:round/>
            <a:headEnd type="none" w="med" len="med"/>
            <a:tailEnd type="none" w="med" len="med"/>
          </a:ln>
        </p:spPr>
      </p:pic>
      <p:sp>
        <p:nvSpPr>
          <p:cNvPr id="21" name="TextBox 20">
            <a:extLst>
              <a:ext uri="{FF2B5EF4-FFF2-40B4-BE49-F238E27FC236}">
                <a16:creationId xmlns:a16="http://schemas.microsoft.com/office/drawing/2014/main" id="{7B4FBB96-97CD-70C1-0523-CDE3632613B7}"/>
              </a:ext>
            </a:extLst>
          </p:cNvPr>
          <p:cNvSpPr txBox="1"/>
          <p:nvPr/>
        </p:nvSpPr>
        <p:spPr>
          <a:xfrm>
            <a:off x="8488437" y="1455906"/>
            <a:ext cx="1877694"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Content heavy slides use solid fill background</a:t>
            </a:r>
          </a:p>
        </p:txBody>
      </p:sp>
      <p:sp>
        <p:nvSpPr>
          <p:cNvPr id="22" name="TextBox 21">
            <a:extLst>
              <a:ext uri="{FF2B5EF4-FFF2-40B4-BE49-F238E27FC236}">
                <a16:creationId xmlns:a16="http://schemas.microsoft.com/office/drawing/2014/main" id="{D705C82D-8DCF-4111-0795-0FA4E19B676E}"/>
              </a:ext>
            </a:extLst>
          </p:cNvPr>
          <p:cNvSpPr txBox="1"/>
          <p:nvPr/>
        </p:nvSpPr>
        <p:spPr>
          <a:xfrm>
            <a:off x="2737935" y="1455906"/>
            <a:ext cx="2273680"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Spectrum backgrounds are used for purposeful moments</a:t>
            </a:r>
          </a:p>
        </p:txBody>
      </p:sp>
      <p:sp>
        <p:nvSpPr>
          <p:cNvPr id="23" name="TextBox 22">
            <a:extLst>
              <a:ext uri="{FF2B5EF4-FFF2-40B4-BE49-F238E27FC236}">
                <a16:creationId xmlns:a16="http://schemas.microsoft.com/office/drawing/2014/main" id="{B33BEAD1-935C-0B7D-430A-0A5436D99360}"/>
              </a:ext>
            </a:extLst>
          </p:cNvPr>
          <p:cNvSpPr txBox="1"/>
          <p:nvPr/>
        </p:nvSpPr>
        <p:spPr>
          <a:xfrm>
            <a:off x="4908516" y="5394741"/>
            <a:ext cx="2375186"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EY Advanced color palette used for complex data visualization</a:t>
            </a:r>
          </a:p>
        </p:txBody>
      </p:sp>
      <p:sp>
        <p:nvSpPr>
          <p:cNvPr id="24" name="TextBox 23">
            <a:extLst>
              <a:ext uri="{FF2B5EF4-FFF2-40B4-BE49-F238E27FC236}">
                <a16:creationId xmlns:a16="http://schemas.microsoft.com/office/drawing/2014/main" id="{C64B7E5A-AA8A-DD87-4F15-1D83A110EFE8}"/>
              </a:ext>
            </a:extLst>
          </p:cNvPr>
          <p:cNvSpPr txBox="1"/>
          <p:nvPr/>
        </p:nvSpPr>
        <p:spPr>
          <a:xfrm>
            <a:off x="1645445" y="5394741"/>
            <a:ext cx="2256096"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EY Primary color palette used for simple data visualization</a:t>
            </a:r>
          </a:p>
        </p:txBody>
      </p:sp>
      <p:pic>
        <p:nvPicPr>
          <p:cNvPr id="25" name="Picture 24" descr="An agenda slide">
            <a:extLst>
              <a:ext uri="{FF2B5EF4-FFF2-40B4-BE49-F238E27FC236}">
                <a16:creationId xmlns:a16="http://schemas.microsoft.com/office/drawing/2014/main" id="{E8D00CB6-2CA3-D338-8CB0-01A94F88D8C6}"/>
              </a:ext>
            </a:extLst>
          </p:cNvPr>
          <p:cNvPicPr>
            <a:picLocks noChangeAspect="1"/>
          </p:cNvPicPr>
          <p:nvPr/>
        </p:nvPicPr>
        <p:blipFill>
          <a:blip r:embed="rId4" cstate="print">
            <a:extLst>
              <a:ext uri="{28A0092B-C50C-407E-A947-70E740481C1C}">
                <a14:useLocalDpi xmlns:a14="http://schemas.microsoft.com/office/drawing/2010/main" val="0"/>
              </a:ext>
            </a:extLst>
          </a:blip>
          <a:srcRect t="4" b="4"/>
          <a:stretch/>
        </p:blipFill>
        <p:spPr>
          <a:xfrm>
            <a:off x="2813697" y="2448750"/>
            <a:ext cx="2122154" cy="1193627"/>
          </a:xfrm>
          <a:prstGeom prst="rect">
            <a:avLst/>
          </a:prstGeom>
          <a:ln w="3175" cap="flat" cmpd="sng" algn="ctr">
            <a:solidFill>
              <a:srgbClr val="747480"/>
            </a:solidFill>
            <a:prstDash val="solid"/>
            <a:round/>
            <a:headEnd type="none" w="med" len="med"/>
            <a:tailEnd type="none" w="med" len="med"/>
          </a:ln>
        </p:spPr>
      </p:pic>
      <p:pic>
        <p:nvPicPr>
          <p:cNvPr id="26" name="Picture 25" descr="A Spectrum Shape slide with text">
            <a:extLst>
              <a:ext uri="{FF2B5EF4-FFF2-40B4-BE49-F238E27FC236}">
                <a16:creationId xmlns:a16="http://schemas.microsoft.com/office/drawing/2014/main" id="{5A89B9F8-C6C9-A6F5-C91A-963C98DF6182}"/>
              </a:ext>
            </a:extLst>
          </p:cNvPr>
          <p:cNvPicPr>
            <a:picLocks noChangeAspect="1"/>
          </p:cNvPicPr>
          <p:nvPr/>
        </p:nvPicPr>
        <p:blipFill>
          <a:blip r:embed="rId5" cstate="print">
            <a:extLst>
              <a:ext uri="{28A0092B-C50C-407E-A947-70E740481C1C}">
                <a14:useLocalDpi xmlns:a14="http://schemas.microsoft.com/office/drawing/2010/main" val="0"/>
              </a:ext>
            </a:extLst>
          </a:blip>
          <a:srcRect l="8" r="8"/>
          <a:stretch/>
        </p:blipFill>
        <p:spPr>
          <a:xfrm>
            <a:off x="5034701" y="2448750"/>
            <a:ext cx="2121662" cy="1193627"/>
          </a:xfrm>
          <a:prstGeom prst="rect">
            <a:avLst/>
          </a:prstGeom>
          <a:ln w="3175" cap="flat" cmpd="sng" algn="ctr">
            <a:solidFill>
              <a:srgbClr val="747480"/>
            </a:solidFill>
            <a:prstDash val="solid"/>
            <a:round/>
            <a:headEnd type="none" w="med" len="med"/>
            <a:tailEnd type="none" w="med" len="med"/>
          </a:ln>
        </p:spPr>
      </p:pic>
      <p:pic>
        <p:nvPicPr>
          <p:cNvPr id="28" name="Picture 27" descr="A sample slide showing a timeline">
            <a:extLst>
              <a:ext uri="{FF2B5EF4-FFF2-40B4-BE49-F238E27FC236}">
                <a16:creationId xmlns:a16="http://schemas.microsoft.com/office/drawing/2014/main" id="{433DBA20-14FC-60ED-87A8-6F9C6AD50945}"/>
              </a:ext>
            </a:extLst>
          </p:cNvPr>
          <p:cNvPicPr>
            <a:picLocks noChangeAspect="1"/>
          </p:cNvPicPr>
          <p:nvPr/>
        </p:nvPicPr>
        <p:blipFill>
          <a:blip r:embed="rId6" cstate="print">
            <a:extLst>
              <a:ext uri="{28A0092B-C50C-407E-A947-70E740481C1C}">
                <a14:useLocalDpi xmlns:a14="http://schemas.microsoft.com/office/drawing/2010/main" val="0"/>
              </a:ext>
            </a:extLst>
          </a:blip>
          <a:srcRect l="2" r="2"/>
          <a:stretch/>
        </p:blipFill>
        <p:spPr>
          <a:xfrm>
            <a:off x="2813917" y="3741521"/>
            <a:ext cx="2121933" cy="1193627"/>
          </a:xfrm>
          <a:prstGeom prst="rect">
            <a:avLst/>
          </a:prstGeom>
          <a:ln w="3175" cap="flat" cmpd="sng" algn="ctr">
            <a:solidFill>
              <a:srgbClr val="747480"/>
            </a:solidFill>
            <a:prstDash val="solid"/>
            <a:round/>
            <a:headEnd type="none" w="med" len="med"/>
            <a:tailEnd type="none" w="med" len="med"/>
          </a:ln>
        </p:spPr>
      </p:pic>
      <p:pic>
        <p:nvPicPr>
          <p:cNvPr id="29" name="Picture 28" descr="A Spectrum Shape slide showing a key statement">
            <a:extLst>
              <a:ext uri="{FF2B5EF4-FFF2-40B4-BE49-F238E27FC236}">
                <a16:creationId xmlns:a16="http://schemas.microsoft.com/office/drawing/2014/main" id="{932371A8-56B7-1644-CEC1-DAA57E4CB311}"/>
              </a:ext>
            </a:extLst>
          </p:cNvPr>
          <p:cNvPicPr>
            <a:picLocks noChangeAspect="1"/>
          </p:cNvPicPr>
          <p:nvPr/>
        </p:nvPicPr>
        <p:blipFill>
          <a:blip r:embed="rId7" cstate="print">
            <a:extLst>
              <a:ext uri="{28A0092B-C50C-407E-A947-70E740481C1C}">
                <a14:useLocalDpi xmlns:a14="http://schemas.microsoft.com/office/drawing/2010/main" val="0"/>
              </a:ext>
            </a:extLst>
          </a:blip>
          <a:srcRect l="2" r="2"/>
          <a:stretch/>
        </p:blipFill>
        <p:spPr>
          <a:xfrm>
            <a:off x="7255705" y="3741522"/>
            <a:ext cx="2121933" cy="1193627"/>
          </a:xfrm>
          <a:prstGeom prst="rect">
            <a:avLst/>
          </a:prstGeom>
          <a:ln w="3175" cap="flat" cmpd="sng" algn="ctr">
            <a:solidFill>
              <a:srgbClr val="747480"/>
            </a:solidFill>
            <a:prstDash val="solid"/>
            <a:round/>
            <a:headEnd type="none" w="med" len="med"/>
            <a:tailEnd type="none" w="med" len="med"/>
          </a:ln>
        </p:spPr>
      </p:pic>
      <p:pic>
        <p:nvPicPr>
          <p:cNvPr id="30" name="Picture 29" descr="A close-up of a chart ">
            <a:extLst>
              <a:ext uri="{FF2B5EF4-FFF2-40B4-BE49-F238E27FC236}">
                <a16:creationId xmlns:a16="http://schemas.microsoft.com/office/drawing/2014/main" id="{3AA26640-48F6-29F1-C8AD-AA87A1AB0DDE}"/>
              </a:ext>
            </a:extLst>
          </p:cNvPr>
          <p:cNvPicPr>
            <a:picLocks noChangeAspect="1"/>
          </p:cNvPicPr>
          <p:nvPr/>
        </p:nvPicPr>
        <p:blipFill>
          <a:blip r:embed="rId8" cstate="print">
            <a:extLst>
              <a:ext uri="{28A0092B-C50C-407E-A947-70E740481C1C}">
                <a14:useLocalDpi xmlns:a14="http://schemas.microsoft.com/office/drawing/2010/main" val="0"/>
              </a:ext>
            </a:extLst>
          </a:blip>
          <a:srcRect t="4" b="4"/>
          <a:stretch/>
        </p:blipFill>
        <p:spPr>
          <a:xfrm>
            <a:off x="592914" y="3741522"/>
            <a:ext cx="2122154" cy="1193627"/>
          </a:xfrm>
          <a:prstGeom prst="rect">
            <a:avLst/>
          </a:prstGeom>
          <a:ln w="3175" cap="flat" cmpd="sng" algn="ctr">
            <a:solidFill>
              <a:srgbClr val="747480"/>
            </a:solidFill>
            <a:prstDash val="solid"/>
            <a:round/>
            <a:headEnd type="none" w="med" len="med"/>
            <a:tailEnd type="none" w="med" len="med"/>
          </a:ln>
        </p:spPr>
      </p:pic>
      <p:pic>
        <p:nvPicPr>
          <p:cNvPr id="31" name="Picture 30" descr="A slide showing two columns of text and a photo of a person standing in a field">
            <a:extLst>
              <a:ext uri="{FF2B5EF4-FFF2-40B4-BE49-F238E27FC236}">
                <a16:creationId xmlns:a16="http://schemas.microsoft.com/office/drawing/2014/main" id="{37364913-EF0C-BE4C-10FF-344EE490AA0A}"/>
              </a:ext>
            </a:extLst>
          </p:cNvPr>
          <p:cNvPicPr>
            <a:picLocks noChangeAspect="1"/>
          </p:cNvPicPr>
          <p:nvPr/>
        </p:nvPicPr>
        <p:blipFill>
          <a:blip r:embed="rId9" cstate="print">
            <a:extLst>
              <a:ext uri="{28A0092B-C50C-407E-A947-70E740481C1C}">
                <a14:useLocalDpi xmlns:a14="http://schemas.microsoft.com/office/drawing/2010/main" val="0"/>
              </a:ext>
            </a:extLst>
          </a:blip>
          <a:srcRect l="2" r="2"/>
          <a:stretch/>
        </p:blipFill>
        <p:spPr>
          <a:xfrm>
            <a:off x="9476931" y="2448750"/>
            <a:ext cx="2121933" cy="1193627"/>
          </a:xfrm>
          <a:prstGeom prst="rect">
            <a:avLst/>
          </a:prstGeom>
          <a:ln w="3175" cap="flat" cmpd="sng" algn="ctr">
            <a:solidFill>
              <a:srgbClr val="747480"/>
            </a:solidFill>
            <a:prstDash val="solid"/>
            <a:round/>
            <a:headEnd type="none" w="med" len="med"/>
            <a:tailEnd type="none" w="med" len="med"/>
          </a:ln>
        </p:spPr>
      </p:pic>
      <p:pic>
        <p:nvPicPr>
          <p:cNvPr id="32" name="Picture 31" descr="A slide showing a table with many colors in a project timeline">
            <a:extLst>
              <a:ext uri="{FF2B5EF4-FFF2-40B4-BE49-F238E27FC236}">
                <a16:creationId xmlns:a16="http://schemas.microsoft.com/office/drawing/2014/main" id="{4DC983F6-043A-08B1-9D64-18E9BD221FAD}"/>
              </a:ext>
            </a:extLst>
          </p:cNvPr>
          <p:cNvPicPr>
            <a:picLocks noChangeAspect="1"/>
          </p:cNvPicPr>
          <p:nvPr/>
        </p:nvPicPr>
        <p:blipFill>
          <a:blip r:embed="rId10" cstate="print">
            <a:extLst>
              <a:ext uri="{28A0092B-C50C-407E-A947-70E740481C1C}">
                <a14:useLocalDpi xmlns:a14="http://schemas.microsoft.com/office/drawing/2010/main" val="0"/>
              </a:ext>
            </a:extLst>
          </a:blip>
          <a:srcRect t="4" b="4"/>
          <a:stretch/>
        </p:blipFill>
        <p:spPr>
          <a:xfrm>
            <a:off x="5034922" y="3741522"/>
            <a:ext cx="2122154" cy="1193627"/>
          </a:xfrm>
          <a:prstGeom prst="rect">
            <a:avLst/>
          </a:prstGeom>
          <a:ln w="3175" cap="flat" cmpd="sng" algn="ctr">
            <a:solidFill>
              <a:srgbClr val="747480"/>
            </a:solidFill>
            <a:prstDash val="solid"/>
            <a:round/>
            <a:headEnd type="none" w="med" len="med"/>
            <a:tailEnd type="none" w="med" len="med"/>
          </a:ln>
        </p:spPr>
      </p:pic>
      <p:pic>
        <p:nvPicPr>
          <p:cNvPr id="33" name="Picture 32" descr="A title slide showing a Spectrum Frame against a dark background">
            <a:extLst>
              <a:ext uri="{FF2B5EF4-FFF2-40B4-BE49-F238E27FC236}">
                <a16:creationId xmlns:a16="http://schemas.microsoft.com/office/drawing/2014/main" id="{0F10805C-4A31-B95B-58A8-2DB5A5A72B82}"/>
              </a:ext>
            </a:extLst>
          </p:cNvPr>
          <p:cNvPicPr>
            <a:picLocks noChangeAspect="1"/>
          </p:cNvPicPr>
          <p:nvPr/>
        </p:nvPicPr>
        <p:blipFill>
          <a:blip r:embed="rId11" cstate="print">
            <a:extLst>
              <a:ext uri="{28A0092B-C50C-407E-A947-70E740481C1C}">
                <a14:useLocalDpi xmlns:a14="http://schemas.microsoft.com/office/drawing/2010/main" val="0"/>
              </a:ext>
            </a:extLst>
          </a:blip>
          <a:srcRect t="4" b="4"/>
          <a:stretch/>
        </p:blipFill>
        <p:spPr>
          <a:xfrm>
            <a:off x="9476710" y="3741522"/>
            <a:ext cx="2122154" cy="1193627"/>
          </a:xfrm>
          <a:prstGeom prst="rect">
            <a:avLst/>
          </a:prstGeom>
          <a:ln w="3175" cap="flat" cmpd="sng" algn="ctr">
            <a:solidFill>
              <a:srgbClr val="747480"/>
            </a:solidFill>
            <a:prstDash val="solid"/>
            <a:round/>
            <a:headEnd type="none" w="med" len="med"/>
            <a:tailEnd type="none" w="med" len="med"/>
          </a:ln>
        </p:spPr>
      </p:pic>
      <p:sp>
        <p:nvSpPr>
          <p:cNvPr id="34" name="Right Brace 33">
            <a:extLst>
              <a:ext uri="{FF2B5EF4-FFF2-40B4-BE49-F238E27FC236}">
                <a16:creationId xmlns:a16="http://schemas.microsoft.com/office/drawing/2014/main" id="{11828BB3-CA55-1046-B715-564F6D3A56AB}"/>
              </a:ext>
              <a:ext uri="{C183D7F6-B498-43B3-948B-1728B52AA6E4}">
                <adec:decorative xmlns:adec="http://schemas.microsoft.com/office/drawing/2017/decorative" val="1"/>
              </a:ext>
            </a:extLst>
          </p:cNvPr>
          <p:cNvSpPr/>
          <p:nvPr/>
        </p:nvSpPr>
        <p:spPr>
          <a:xfrm rot="16200000">
            <a:off x="3738770" y="-1068481"/>
            <a:ext cx="272010" cy="6564164"/>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F6B73FD5-F8DC-9797-E182-69BDE61FC83A}"/>
              </a:ext>
              <a:ext uri="{C183D7F6-B498-43B3-948B-1728B52AA6E4}">
                <adec:decorative xmlns:adec="http://schemas.microsoft.com/office/drawing/2017/decorative" val="1"/>
              </a:ext>
            </a:extLst>
          </p:cNvPr>
          <p:cNvSpPr/>
          <p:nvPr/>
        </p:nvSpPr>
        <p:spPr>
          <a:xfrm rot="16200000">
            <a:off x="9291280" y="42020"/>
            <a:ext cx="272009" cy="4343159"/>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a:extLst>
              <a:ext uri="{FF2B5EF4-FFF2-40B4-BE49-F238E27FC236}">
                <a16:creationId xmlns:a16="http://schemas.microsoft.com/office/drawing/2014/main" id="{761C75F3-1BAA-E4B1-89FC-DC9E9824C98D}"/>
              </a:ext>
              <a:ext uri="{C183D7F6-B498-43B3-948B-1728B52AA6E4}">
                <adec:decorative xmlns:adec="http://schemas.microsoft.com/office/drawing/2017/decorative" val="1"/>
              </a:ext>
            </a:extLst>
          </p:cNvPr>
          <p:cNvSpPr/>
          <p:nvPr/>
        </p:nvSpPr>
        <p:spPr>
          <a:xfrm rot="5400000">
            <a:off x="2628377" y="3046672"/>
            <a:ext cx="272012" cy="4342937"/>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4EBA1CC9-B882-905C-47F1-593C54A3C9A5}"/>
              </a:ext>
              <a:ext uri="{C183D7F6-B498-43B3-948B-1728B52AA6E4}">
                <adec:decorative xmlns:adec="http://schemas.microsoft.com/office/drawing/2017/decorative" val="1"/>
              </a:ext>
            </a:extLst>
          </p:cNvPr>
          <p:cNvSpPr/>
          <p:nvPr/>
        </p:nvSpPr>
        <p:spPr>
          <a:xfrm rot="5400000">
            <a:off x="5963974" y="4156954"/>
            <a:ext cx="272012" cy="2122375"/>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A slide showing a table">
            <a:extLst>
              <a:ext uri="{FF2B5EF4-FFF2-40B4-BE49-F238E27FC236}">
                <a16:creationId xmlns:a16="http://schemas.microsoft.com/office/drawing/2014/main" id="{BCC4D32E-B009-64A9-2BB7-CCD87550B09E}"/>
              </a:ext>
            </a:extLst>
          </p:cNvPr>
          <p:cNvPicPr>
            <a:picLocks noChangeAspect="1"/>
          </p:cNvPicPr>
          <p:nvPr/>
        </p:nvPicPr>
        <p:blipFill>
          <a:blip r:embed="rId12" cstate="print">
            <a:extLst>
              <a:ext uri="{28A0092B-C50C-407E-A947-70E740481C1C}">
                <a14:useLocalDpi xmlns:a14="http://schemas.microsoft.com/office/drawing/2010/main" val="0"/>
              </a:ext>
            </a:extLst>
          </a:blip>
          <a:srcRect l="2" r="2"/>
          <a:stretch/>
        </p:blipFill>
        <p:spPr>
          <a:xfrm>
            <a:off x="7255705" y="2448750"/>
            <a:ext cx="2121933" cy="1193627"/>
          </a:xfrm>
          <a:prstGeom prst="rect">
            <a:avLst/>
          </a:prstGeom>
          <a:ln w="3175" cap="flat" cmpd="sng" algn="ctr">
            <a:solidFill>
              <a:srgbClr val="747480"/>
            </a:solidFill>
            <a:prstDash val="solid"/>
            <a:round/>
            <a:headEnd type="none" w="med" len="med"/>
            <a:tailEnd type="none" w="med" len="med"/>
          </a:ln>
        </p:spPr>
      </p:pic>
      <p:sp>
        <p:nvSpPr>
          <p:cNvPr id="2" name="Rectangle 1">
            <a:extLst>
              <a:ext uri="{FF2B5EF4-FFF2-40B4-BE49-F238E27FC236}">
                <a16:creationId xmlns:a16="http://schemas.microsoft.com/office/drawing/2014/main" id="{A47E7A2E-483A-D1FF-EC77-FB3521B9968A}"/>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3" name="Oval 2">
            <a:extLst>
              <a:ext uri="{FF2B5EF4-FFF2-40B4-BE49-F238E27FC236}">
                <a16:creationId xmlns:a16="http://schemas.microsoft.com/office/drawing/2014/main" id="{2E6D382B-D65E-7B83-8103-4EF9EEB4BB69}"/>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2539894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25000"/>
            <a:lumOff val="75000"/>
          </a:schemeClr>
        </a:solidFill>
        <a:effectLst/>
      </p:bgPr>
    </p:bg>
    <p:spTree>
      <p:nvGrpSpPr>
        <p:cNvPr id="1" name="">
          <a:extLst>
            <a:ext uri="{FF2B5EF4-FFF2-40B4-BE49-F238E27FC236}">
              <a16:creationId xmlns:a16="http://schemas.microsoft.com/office/drawing/2014/main" id="{E8250273-EF05-1E94-8DAB-EEF8A5539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07310-D346-891D-681A-62A74E015691}"/>
              </a:ext>
            </a:extLst>
          </p:cNvPr>
          <p:cNvSpPr txBox="1">
            <a:spLocks noGrp="1"/>
          </p:cNvSpPr>
          <p:nvPr>
            <p:ph type="title" idx="4294967295"/>
          </p:nvPr>
        </p:nvSpPr>
        <p:spPr>
          <a:xfrm>
            <a:off x="1095022" y="2223541"/>
            <a:ext cx="10001956" cy="2410916"/>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Large content </a:t>
            </a:r>
            <a:r>
              <a:rPr kumimoji="0" lang="en-US" sz="6600" b="1" i="0" u="none" strike="noStrike" kern="1200" cap="none" spc="0" normalizeH="0" baseline="0" noProof="0" dirty="0">
                <a:ln>
                  <a:noFill/>
                </a:ln>
                <a:solidFill>
                  <a:schemeClr val="tx1"/>
                </a:solidFill>
                <a:effectLst/>
                <a:uLnTx/>
                <a:uFillTx/>
                <a:latin typeface="+mj-lt"/>
                <a:ea typeface="+mn-ea"/>
                <a:cs typeface="+mn-cs"/>
              </a:rPr>
              <a:t>spectrum</a:t>
            </a:r>
            <a:r>
              <a:rPr kumimoji="0" lang="en-US" sz="6600" b="0" i="0" u="none" strike="noStrike" kern="1200" cap="none" spc="0" normalizeH="0" baseline="0" noProof="0" dirty="0">
                <a:ln>
                  <a:noFill/>
                </a:ln>
                <a:solidFill>
                  <a:schemeClr val="tx1"/>
                </a:solidFill>
                <a:effectLst/>
                <a:uLnTx/>
                <a:uFillTx/>
                <a:latin typeface="+mn-lt"/>
                <a:ea typeface="+mn-ea"/>
                <a:cs typeface="+mn-cs"/>
              </a:rPr>
              <a:t> </a:t>
            </a:r>
            <a:br>
              <a:rPr kumimoji="0" lang="en-US" sz="6600" b="0" i="0" u="none" strike="noStrike" kern="1200" cap="none" spc="0" normalizeH="0" baseline="0" noProof="0" dirty="0">
                <a:ln>
                  <a:noFill/>
                </a:ln>
                <a:solidFill>
                  <a:schemeClr val="tx1"/>
                </a:solidFill>
                <a:effectLst/>
                <a:uLnTx/>
                <a:uFillTx/>
                <a:latin typeface="+mn-lt"/>
                <a:ea typeface="+mn-ea"/>
                <a:cs typeface="+mn-cs"/>
              </a:rPr>
            </a:br>
            <a:r>
              <a:rPr kumimoji="0" lang="en-US" sz="6600" b="0" i="0" u="none" strike="noStrike" kern="1200" cap="none" spc="0" normalizeH="0" baseline="0" noProof="0" dirty="0">
                <a:ln>
                  <a:noFill/>
                </a:ln>
                <a:solidFill>
                  <a:schemeClr val="tx1"/>
                </a:solidFill>
                <a:effectLst/>
                <a:uLnTx/>
                <a:uFillTx/>
                <a:latin typeface="+mn-lt"/>
                <a:ea typeface="+mn-ea"/>
                <a:cs typeface="+mn-cs"/>
              </a:rPr>
              <a:t>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9 slide layouts to use</a:t>
            </a:r>
          </a:p>
        </p:txBody>
      </p:sp>
    </p:spTree>
    <p:extLst>
      <p:ext uri="{BB962C8B-B14F-4D97-AF65-F5344CB8AC3E}">
        <p14:creationId xmlns:p14="http://schemas.microsoft.com/office/powerpoint/2010/main" val="3500972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3827" y="369888"/>
            <a:ext cx="11224347" cy="470898"/>
          </a:xfrm>
        </p:spPr>
        <p:txBody>
          <a:bodyPr/>
          <a:lstStyle/>
          <a:p>
            <a:r>
              <a:rPr lang="en-US" dirty="0"/>
              <a:t>Title and content template layout</a:t>
            </a:r>
          </a:p>
        </p:txBody>
      </p:sp>
      <p:sp>
        <p:nvSpPr>
          <p:cNvPr id="11" name="Content Placeholder 10">
            <a:extLst>
              <a:ext uri="{FF2B5EF4-FFF2-40B4-BE49-F238E27FC236}">
                <a16:creationId xmlns:a16="http://schemas.microsoft.com/office/drawing/2014/main" id="{FFD0760B-9F3F-5A0F-7018-B4011F332C27}"/>
              </a:ext>
            </a:extLst>
          </p:cNvPr>
          <p:cNvSpPr>
            <a:spLocks noGrp="1"/>
          </p:cNvSpPr>
          <p:nvPr>
            <p:ph sz="quarter" idx="16"/>
          </p:nvPr>
        </p:nvSpPr>
        <p:spPr/>
        <p:txBody>
          <a:bodyPr/>
          <a:lstStyle/>
          <a:p>
            <a:endParaRPr lang="en-US"/>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3/12/2025</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31</a:t>
            </a:fld>
            <a:endParaRPr lang="en-US"/>
          </a:p>
        </p:txBody>
      </p:sp>
    </p:spTree>
    <p:extLst>
      <p:ext uri="{BB962C8B-B14F-4D97-AF65-F5344CB8AC3E}">
        <p14:creationId xmlns:p14="http://schemas.microsoft.com/office/powerpoint/2010/main" val="1053496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5523" y="369888"/>
            <a:ext cx="11224347" cy="470898"/>
          </a:xfrm>
        </p:spPr>
        <p:txBody>
          <a:bodyPr/>
          <a:lstStyle/>
          <a:p>
            <a:r>
              <a:rPr lang="en-US" dirty="0"/>
              <a:t>Two content template layout</a:t>
            </a:r>
          </a:p>
        </p:txBody>
      </p:sp>
      <p:sp>
        <p:nvSpPr>
          <p:cNvPr id="13" name="Content Placeholder 12">
            <a:extLst>
              <a:ext uri="{FF2B5EF4-FFF2-40B4-BE49-F238E27FC236}">
                <a16:creationId xmlns:a16="http://schemas.microsoft.com/office/drawing/2014/main" id="{9086EE1A-A481-5EF4-CFB1-57F088153982}"/>
              </a:ext>
            </a:extLst>
          </p:cNvPr>
          <p:cNvSpPr>
            <a:spLocks noGrp="1"/>
          </p:cNvSpPr>
          <p:nvPr>
            <p:ph sz="quarter" idx="16"/>
          </p:nvPr>
        </p:nvSpPr>
        <p:spPr/>
        <p:txBody>
          <a:bodyPr/>
          <a:lstStyle/>
          <a:p>
            <a:endParaRPr lang="en-US" dirty="0"/>
          </a:p>
        </p:txBody>
      </p:sp>
      <p:sp>
        <p:nvSpPr>
          <p:cNvPr id="12" name="Content Placeholder 11">
            <a:extLst>
              <a:ext uri="{FF2B5EF4-FFF2-40B4-BE49-F238E27FC236}">
                <a16:creationId xmlns:a16="http://schemas.microsoft.com/office/drawing/2014/main" id="{672E82A1-3E34-FBE9-836E-F03E815EF572}"/>
              </a:ext>
            </a:extLst>
          </p:cNvPr>
          <p:cNvSpPr>
            <a:spLocks noGrp="1"/>
          </p:cNvSpPr>
          <p:nvPr>
            <p:ph sz="quarter" idx="15"/>
          </p:nvPr>
        </p:nvSpPr>
        <p:spPr/>
        <p:txBody>
          <a:bodyPr/>
          <a:lstStyle/>
          <a:p>
            <a:endParaRPr lang="en-US"/>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32</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0"/>
          </p:nvPr>
        </p:nvSpPr>
        <p:spPr/>
        <p:txBody>
          <a:bodyPr/>
          <a:lstStyle/>
          <a:p>
            <a:fld id="{35BB1D3E-B56E-4422-A7AE-9478B209C602}" type="datetime1">
              <a:rPr lang="en-US" smtClean="0"/>
              <a:t>3/12/2025</a:t>
            </a:fld>
            <a:endParaRPr lang="en-US"/>
          </a:p>
        </p:txBody>
      </p:sp>
    </p:spTree>
    <p:extLst>
      <p:ext uri="{BB962C8B-B14F-4D97-AF65-F5344CB8AC3E}">
        <p14:creationId xmlns:p14="http://schemas.microsoft.com/office/powerpoint/2010/main" val="225636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25947-6D98-F6BC-CBD3-BA9760591D2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C454FDA-23EA-A278-9DD3-26B286176BEF}"/>
              </a:ext>
            </a:extLst>
          </p:cNvPr>
          <p:cNvSpPr>
            <a:spLocks noGrp="1"/>
          </p:cNvSpPr>
          <p:nvPr>
            <p:ph type="title"/>
          </p:nvPr>
        </p:nvSpPr>
        <p:spPr>
          <a:xfrm>
            <a:off x="485523" y="369888"/>
            <a:ext cx="11224347" cy="470898"/>
          </a:xfrm>
        </p:spPr>
        <p:txBody>
          <a:bodyPr/>
          <a:lstStyle/>
          <a:p>
            <a:r>
              <a:rPr lang="en-US" dirty="0"/>
              <a:t>Three content template layout</a:t>
            </a:r>
          </a:p>
        </p:txBody>
      </p:sp>
      <p:sp>
        <p:nvSpPr>
          <p:cNvPr id="10" name="Content Placeholder 9">
            <a:extLst>
              <a:ext uri="{FF2B5EF4-FFF2-40B4-BE49-F238E27FC236}">
                <a16:creationId xmlns:a16="http://schemas.microsoft.com/office/drawing/2014/main" id="{DB913956-362B-EA30-3E42-E8AFE3D5330A}"/>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123276DF-7659-2327-BB70-C8705051B5EA}"/>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8B40BA32-B516-4C91-2F48-72873304420B}"/>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3D8D5941-8B85-DD3C-3A94-B3B7A90A20B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33</a:t>
            </a:fld>
            <a:endParaRPr lang="en-US"/>
          </a:p>
        </p:txBody>
      </p:sp>
      <p:sp>
        <p:nvSpPr>
          <p:cNvPr id="2" name="Date Placeholder 1">
            <a:extLst>
              <a:ext uri="{FF2B5EF4-FFF2-40B4-BE49-F238E27FC236}">
                <a16:creationId xmlns:a16="http://schemas.microsoft.com/office/drawing/2014/main" id="{F66818A7-1953-D1CA-D59F-BE3FC827B2EE}"/>
              </a:ext>
            </a:extLst>
          </p:cNvPr>
          <p:cNvSpPr>
            <a:spLocks noGrp="1"/>
          </p:cNvSpPr>
          <p:nvPr>
            <p:ph type="dt" sz="half" idx="10"/>
          </p:nvPr>
        </p:nvSpPr>
        <p:spPr>
          <a:xfrm>
            <a:off x="994845" y="6437115"/>
            <a:ext cx="1275686" cy="123111"/>
          </a:xfrm>
        </p:spPr>
        <p:txBody>
          <a:bodyPr/>
          <a:lstStyle/>
          <a:p>
            <a:fld id="{4B1910EA-D096-4DA1-BFFA-EDFC7BABBE21}" type="datetime1">
              <a:rPr lang="en-US" smtClean="0"/>
              <a:t>3/12/2025</a:t>
            </a:fld>
            <a:endParaRPr lang="en-US"/>
          </a:p>
        </p:txBody>
      </p:sp>
      <p:sp>
        <p:nvSpPr>
          <p:cNvPr id="4" name="Footer Placeholder 3">
            <a:extLst>
              <a:ext uri="{FF2B5EF4-FFF2-40B4-BE49-F238E27FC236}">
                <a16:creationId xmlns:a16="http://schemas.microsoft.com/office/drawing/2014/main" id="{09D6D8E5-2C11-7ADB-C41E-190A6861B1E0}"/>
              </a:ext>
            </a:extLst>
          </p:cNvPr>
          <p:cNvSpPr>
            <a:spLocks noGrp="1"/>
          </p:cNvSpPr>
          <p:nvPr>
            <p:ph type="ftr" sz="quarter" idx="11"/>
          </p:nvPr>
        </p:nvSpPr>
        <p:spPr>
          <a:xfrm>
            <a:off x="2270531" y="6437115"/>
            <a:ext cx="3825470" cy="123111"/>
          </a:xfrm>
        </p:spPr>
        <p:txBody>
          <a:bodyPr/>
          <a:lstStyle/>
          <a:p>
            <a:r>
              <a:rPr lang="en-US"/>
              <a:t>Insert footer text here</a:t>
            </a:r>
          </a:p>
        </p:txBody>
      </p:sp>
    </p:spTree>
    <p:extLst>
      <p:ext uri="{BB962C8B-B14F-4D97-AF65-F5344CB8AC3E}">
        <p14:creationId xmlns:p14="http://schemas.microsoft.com/office/powerpoint/2010/main" val="2653259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169E-638A-B13D-FCF0-C4BE0FF29C8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B508E0-9D1F-A38B-8B1E-2950C81DE735}"/>
              </a:ext>
            </a:extLst>
          </p:cNvPr>
          <p:cNvSpPr>
            <a:spLocks noGrp="1"/>
          </p:cNvSpPr>
          <p:nvPr>
            <p:ph type="title"/>
          </p:nvPr>
        </p:nvSpPr>
        <p:spPr>
          <a:xfrm>
            <a:off x="485523" y="369888"/>
            <a:ext cx="11224347" cy="470898"/>
          </a:xfrm>
        </p:spPr>
        <p:txBody>
          <a:bodyPr/>
          <a:lstStyle/>
          <a:p>
            <a:r>
              <a:rPr lang="en-US"/>
              <a:t>Three content with highlight template layout</a:t>
            </a:r>
            <a:endParaRPr lang="en-US" dirty="0"/>
          </a:p>
        </p:txBody>
      </p:sp>
      <p:sp>
        <p:nvSpPr>
          <p:cNvPr id="44" name="Content Placeholder 43">
            <a:extLst>
              <a:ext uri="{FF2B5EF4-FFF2-40B4-BE49-F238E27FC236}">
                <a16:creationId xmlns:a16="http://schemas.microsoft.com/office/drawing/2014/main" id="{64FBEA38-CD28-F4FC-2873-C614E6EDE104}"/>
              </a:ext>
            </a:extLst>
          </p:cNvPr>
          <p:cNvSpPr>
            <a:spLocks noGrp="1"/>
          </p:cNvSpPr>
          <p:nvPr>
            <p:ph idx="1"/>
          </p:nvPr>
        </p:nvSpPr>
        <p:spPr/>
        <p:txBody>
          <a:bodyPr/>
          <a:lstStyle/>
          <a:p>
            <a:endParaRPr lang="en-US" dirty="0"/>
          </a:p>
        </p:txBody>
      </p:sp>
      <p:sp>
        <p:nvSpPr>
          <p:cNvPr id="45" name="Content Placeholder 44">
            <a:extLst>
              <a:ext uri="{FF2B5EF4-FFF2-40B4-BE49-F238E27FC236}">
                <a16:creationId xmlns:a16="http://schemas.microsoft.com/office/drawing/2014/main" id="{E1A4E7E2-12E7-8331-A53C-F8DA883FC0DE}"/>
              </a:ext>
            </a:extLst>
          </p:cNvPr>
          <p:cNvSpPr>
            <a:spLocks noGrp="1"/>
          </p:cNvSpPr>
          <p:nvPr>
            <p:ph idx="13"/>
          </p:nvPr>
        </p:nvSpPr>
        <p:spPr/>
        <p:txBody>
          <a:bodyPr/>
          <a:lstStyle/>
          <a:p>
            <a:endParaRPr lang="en-US"/>
          </a:p>
        </p:txBody>
      </p:sp>
      <p:sp>
        <p:nvSpPr>
          <p:cNvPr id="46" name="Content Placeholder 45">
            <a:extLst>
              <a:ext uri="{FF2B5EF4-FFF2-40B4-BE49-F238E27FC236}">
                <a16:creationId xmlns:a16="http://schemas.microsoft.com/office/drawing/2014/main" id="{B91A78F8-2F53-C33A-1C5E-54BEE62BF624}"/>
              </a:ext>
            </a:extLst>
          </p:cNvPr>
          <p:cNvSpPr>
            <a:spLocks noGrp="1"/>
          </p:cNvSpPr>
          <p:nvPr>
            <p:ph idx="14"/>
          </p:nvPr>
        </p:nvSpPr>
        <p:spPr/>
        <p:txBody>
          <a:bodyPr/>
          <a:lstStyle/>
          <a:p>
            <a:endParaRPr lang="en-US"/>
          </a:p>
        </p:txBody>
      </p:sp>
      <p:sp>
        <p:nvSpPr>
          <p:cNvPr id="22" name="Date Placeholder 21">
            <a:extLst>
              <a:ext uri="{FF2B5EF4-FFF2-40B4-BE49-F238E27FC236}">
                <a16:creationId xmlns:a16="http://schemas.microsoft.com/office/drawing/2014/main" id="{A607F498-BA28-0AE5-DC71-336A0EB867BA}"/>
              </a:ext>
            </a:extLst>
          </p:cNvPr>
          <p:cNvSpPr>
            <a:spLocks noGrp="1"/>
          </p:cNvSpPr>
          <p:nvPr>
            <p:ph type="dt" sz="half" idx="10"/>
          </p:nvPr>
        </p:nvSpPr>
        <p:spPr>
          <a:xfrm>
            <a:off x="994845" y="6437115"/>
            <a:ext cx="1275686" cy="123111"/>
          </a:xfrm>
        </p:spPr>
        <p:txBody>
          <a:bodyPr wrap="square" anchor="t">
            <a:noAutofit/>
          </a:bodyPr>
          <a:lstStyle/>
          <a:p>
            <a:fld id="{2584108C-741E-4FF6-9588-BED90DA79FE5}" type="datetime1">
              <a:rPr lang="en-US" smtClean="0"/>
              <a:t>3/12/2025</a:t>
            </a:fld>
            <a:endParaRPr lang="en-US"/>
          </a:p>
        </p:txBody>
      </p:sp>
      <p:sp>
        <p:nvSpPr>
          <p:cNvPr id="4" name="Footer Placeholder 3">
            <a:extLst>
              <a:ext uri="{FF2B5EF4-FFF2-40B4-BE49-F238E27FC236}">
                <a16:creationId xmlns:a16="http://schemas.microsoft.com/office/drawing/2014/main" id="{D785A2C8-169A-BA68-ADA5-07A66F06D69B}"/>
              </a:ext>
            </a:extLst>
          </p:cNvPr>
          <p:cNvSpPr>
            <a:spLocks noGrp="1"/>
          </p:cNvSpPr>
          <p:nvPr>
            <p:ph type="ftr" sz="quarter" idx="11"/>
          </p:nvPr>
        </p:nvSpPr>
        <p:spPr>
          <a:xfrm>
            <a:off x="2270531" y="6437115"/>
            <a:ext cx="3825470" cy="123111"/>
          </a:xfrm>
        </p:spPr>
        <p:txBody>
          <a:bodyPr wrap="square" anchor="t">
            <a:noAutofit/>
          </a:bodyPr>
          <a:lstStyle/>
          <a:p>
            <a:r>
              <a:rPr lang="en-US"/>
              <a:t>Insert footer text here</a:t>
            </a:r>
          </a:p>
        </p:txBody>
      </p:sp>
      <p:sp>
        <p:nvSpPr>
          <p:cNvPr id="47" name="SmartArt Placeholder 46">
            <a:extLst>
              <a:ext uri="{FF2B5EF4-FFF2-40B4-BE49-F238E27FC236}">
                <a16:creationId xmlns:a16="http://schemas.microsoft.com/office/drawing/2014/main" id="{0BF77808-2A0B-B798-6C10-BBC1898F0A4E}"/>
              </a:ext>
              <a:ext uri="{C183D7F6-B498-43B3-948B-1728B52AA6E4}">
                <adec:decorative xmlns:adec="http://schemas.microsoft.com/office/drawing/2017/decorative" val="1"/>
              </a:ext>
            </a:extLst>
          </p:cNvPr>
          <p:cNvSpPr>
            <a:spLocks noGrp="1"/>
          </p:cNvSpPr>
          <p:nvPr>
            <p:ph type="dgm" sz="quarter" idx="15"/>
          </p:nvPr>
        </p:nvSpPr>
        <p:spPr/>
        <p:txBody>
          <a:bodyPr/>
          <a:lstStyle/>
          <a:p>
            <a:endParaRPr lang="en-US"/>
          </a:p>
        </p:txBody>
      </p:sp>
      <p:sp>
        <p:nvSpPr>
          <p:cNvPr id="48" name="SmartArt Placeholder 47">
            <a:extLst>
              <a:ext uri="{FF2B5EF4-FFF2-40B4-BE49-F238E27FC236}">
                <a16:creationId xmlns:a16="http://schemas.microsoft.com/office/drawing/2014/main" id="{5BDBC6D2-22D7-780F-D0CC-3C11661D05D2}"/>
              </a:ext>
              <a:ext uri="{C183D7F6-B498-43B3-948B-1728B52AA6E4}">
                <adec:decorative xmlns:adec="http://schemas.microsoft.com/office/drawing/2017/decorative" val="1"/>
              </a:ext>
            </a:extLst>
          </p:cNvPr>
          <p:cNvSpPr>
            <a:spLocks noGrp="1"/>
          </p:cNvSpPr>
          <p:nvPr>
            <p:ph type="dgm" sz="quarter" idx="16"/>
          </p:nvPr>
        </p:nvSpPr>
        <p:spPr/>
        <p:txBody>
          <a:bodyPr/>
          <a:lstStyle/>
          <a:p>
            <a:endParaRPr lang="en-US"/>
          </a:p>
        </p:txBody>
      </p:sp>
      <p:sp>
        <p:nvSpPr>
          <p:cNvPr id="49" name="SmartArt Placeholder 48">
            <a:extLst>
              <a:ext uri="{FF2B5EF4-FFF2-40B4-BE49-F238E27FC236}">
                <a16:creationId xmlns:a16="http://schemas.microsoft.com/office/drawing/2014/main" id="{4147C6DD-0379-01E9-00AF-FC046F60E218}"/>
              </a:ext>
              <a:ext uri="{C183D7F6-B498-43B3-948B-1728B52AA6E4}">
                <adec:decorative xmlns:adec="http://schemas.microsoft.com/office/drawing/2017/decorative" val="1"/>
              </a:ext>
            </a:extLst>
          </p:cNvPr>
          <p:cNvSpPr>
            <a:spLocks noGrp="1"/>
          </p:cNvSpPr>
          <p:nvPr>
            <p:ph type="dgm" sz="quarter" idx="17"/>
          </p:nvPr>
        </p:nvSpPr>
        <p:spPr/>
        <p:txBody>
          <a:bodyPr/>
          <a:lstStyle/>
          <a:p>
            <a:endParaRPr lang="en-US"/>
          </a:p>
        </p:txBody>
      </p:sp>
      <p:sp>
        <p:nvSpPr>
          <p:cNvPr id="50" name="Slide Number Placeholder 49">
            <a:extLst>
              <a:ext uri="{FF2B5EF4-FFF2-40B4-BE49-F238E27FC236}">
                <a16:creationId xmlns:a16="http://schemas.microsoft.com/office/drawing/2014/main" id="{B895FCCA-9809-B135-30BD-A7BE36C6BE34}"/>
              </a:ext>
            </a:extLst>
          </p:cNvPr>
          <p:cNvSpPr>
            <a:spLocks noGrp="1"/>
          </p:cNvSpPr>
          <p:nvPr>
            <p:ph type="sldNum" sz="quarter" idx="12"/>
          </p:nvPr>
        </p:nvSpPr>
        <p:spPr/>
        <p:txBody>
          <a:bodyPr/>
          <a:lstStyle/>
          <a:p>
            <a:fld id="{94FCA0F3-9F3A-694B-99BB-0E592A797735}" type="slidenum">
              <a:rPr lang="en-US" smtClean="0"/>
              <a:t>34</a:t>
            </a:fld>
            <a:endParaRPr lang="en-US" dirty="0"/>
          </a:p>
        </p:txBody>
      </p:sp>
    </p:spTree>
    <p:extLst>
      <p:ext uri="{BB962C8B-B14F-4D97-AF65-F5344CB8AC3E}">
        <p14:creationId xmlns:p14="http://schemas.microsoft.com/office/powerpoint/2010/main" val="340874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A32A279-8DEE-FB02-C118-07D951D0E9C1}"/>
              </a:ext>
            </a:extLst>
          </p:cNvPr>
          <p:cNvSpPr>
            <a:spLocks noGrp="1"/>
          </p:cNvSpPr>
          <p:nvPr>
            <p:ph type="title"/>
          </p:nvPr>
        </p:nvSpPr>
        <p:spPr>
          <a:xfrm>
            <a:off x="485523" y="369888"/>
            <a:ext cx="11224347" cy="470898"/>
          </a:xfrm>
        </p:spPr>
        <p:txBody>
          <a:bodyPr/>
          <a:lstStyle/>
          <a:p>
            <a:r>
              <a:rPr lang="en-US" dirty="0"/>
              <a:t>Key numbers template layout</a:t>
            </a:r>
          </a:p>
        </p:txBody>
      </p:sp>
      <p:sp>
        <p:nvSpPr>
          <p:cNvPr id="2" name="Date Placeholder 1">
            <a:extLst>
              <a:ext uri="{FF2B5EF4-FFF2-40B4-BE49-F238E27FC236}">
                <a16:creationId xmlns:a16="http://schemas.microsoft.com/office/drawing/2014/main" id="{50C57F8B-D4B0-2B74-71EA-453729D5EEBA}"/>
              </a:ext>
            </a:extLst>
          </p:cNvPr>
          <p:cNvSpPr>
            <a:spLocks noGrp="1"/>
          </p:cNvSpPr>
          <p:nvPr>
            <p:ph type="dt" sz="half" idx="10"/>
          </p:nvPr>
        </p:nvSpPr>
        <p:spPr>
          <a:xfrm>
            <a:off x="994845" y="6437115"/>
            <a:ext cx="1275686" cy="123111"/>
          </a:xfrm>
        </p:spPr>
        <p:txBody>
          <a:bodyPr/>
          <a:lstStyle/>
          <a:p>
            <a:fld id="{F5618151-F696-45F7-A92F-E099B41CB60B}" type="datetime1">
              <a:rPr lang="en-US" smtClean="0"/>
              <a:t>3/12/2025</a:t>
            </a:fld>
            <a:endParaRPr lang="en-US"/>
          </a:p>
        </p:txBody>
      </p:sp>
      <p:sp>
        <p:nvSpPr>
          <p:cNvPr id="4" name="Footer Placeholder 3">
            <a:extLst>
              <a:ext uri="{FF2B5EF4-FFF2-40B4-BE49-F238E27FC236}">
                <a16:creationId xmlns:a16="http://schemas.microsoft.com/office/drawing/2014/main" id="{0FD7EB47-A6A4-1D79-C0A6-01C48B9B85E2}"/>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84B977B-47A3-68AC-C327-0E387146BC37}"/>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35</a:t>
            </a:fld>
            <a:endParaRPr lang="en-US"/>
          </a:p>
        </p:txBody>
      </p:sp>
      <p:sp>
        <p:nvSpPr>
          <p:cNvPr id="46" name="Text Placeholder 45">
            <a:extLst>
              <a:ext uri="{FF2B5EF4-FFF2-40B4-BE49-F238E27FC236}">
                <a16:creationId xmlns:a16="http://schemas.microsoft.com/office/drawing/2014/main" id="{BAD06315-84EB-A86A-DC29-324D24F45D29}"/>
              </a:ext>
            </a:extLst>
          </p:cNvPr>
          <p:cNvSpPr>
            <a:spLocks noGrp="1"/>
          </p:cNvSpPr>
          <p:nvPr>
            <p:ph type="body" sz="quarter" idx="13"/>
          </p:nvPr>
        </p:nvSpPr>
        <p:spPr/>
        <p:txBody>
          <a:bodyPr/>
          <a:lstStyle/>
          <a:p>
            <a:endParaRPr lang="en-US"/>
          </a:p>
        </p:txBody>
      </p:sp>
      <p:sp>
        <p:nvSpPr>
          <p:cNvPr id="47" name="Text Placeholder 46">
            <a:extLst>
              <a:ext uri="{FF2B5EF4-FFF2-40B4-BE49-F238E27FC236}">
                <a16:creationId xmlns:a16="http://schemas.microsoft.com/office/drawing/2014/main" id="{B8B906B8-7EDE-66D4-1271-12BF7E0665D4}"/>
              </a:ext>
            </a:extLst>
          </p:cNvPr>
          <p:cNvSpPr>
            <a:spLocks noGrp="1"/>
          </p:cNvSpPr>
          <p:nvPr>
            <p:ph type="body" sz="quarter" idx="14"/>
          </p:nvPr>
        </p:nvSpPr>
        <p:spPr/>
        <p:txBody>
          <a:bodyPr/>
          <a:lstStyle/>
          <a:p>
            <a:endParaRPr lang="en-US"/>
          </a:p>
        </p:txBody>
      </p:sp>
      <p:sp>
        <p:nvSpPr>
          <p:cNvPr id="48" name="Text Placeholder 47">
            <a:extLst>
              <a:ext uri="{FF2B5EF4-FFF2-40B4-BE49-F238E27FC236}">
                <a16:creationId xmlns:a16="http://schemas.microsoft.com/office/drawing/2014/main" id="{AC741AC2-AC41-94BF-D429-22B49E37BCEA}"/>
              </a:ext>
            </a:extLst>
          </p:cNvPr>
          <p:cNvSpPr>
            <a:spLocks noGrp="1"/>
          </p:cNvSpPr>
          <p:nvPr>
            <p:ph type="body" sz="quarter" idx="15"/>
          </p:nvPr>
        </p:nvSpPr>
        <p:spPr/>
        <p:txBody>
          <a:bodyPr/>
          <a:lstStyle/>
          <a:p>
            <a:endParaRPr lang="en-US"/>
          </a:p>
        </p:txBody>
      </p:sp>
      <p:sp>
        <p:nvSpPr>
          <p:cNvPr id="49" name="Text Placeholder 48">
            <a:extLst>
              <a:ext uri="{FF2B5EF4-FFF2-40B4-BE49-F238E27FC236}">
                <a16:creationId xmlns:a16="http://schemas.microsoft.com/office/drawing/2014/main" id="{DAA7350B-892B-EAE7-249D-1D1D44E8F6E3}"/>
              </a:ext>
            </a:extLst>
          </p:cNvPr>
          <p:cNvSpPr>
            <a:spLocks noGrp="1"/>
          </p:cNvSpPr>
          <p:nvPr>
            <p:ph type="body" sz="quarter" idx="16"/>
          </p:nvPr>
        </p:nvSpPr>
        <p:spPr/>
        <p:txBody>
          <a:bodyPr/>
          <a:lstStyle/>
          <a:p>
            <a:endParaRPr lang="en-US"/>
          </a:p>
        </p:txBody>
      </p:sp>
      <p:sp>
        <p:nvSpPr>
          <p:cNvPr id="50" name="Text Placeholder 49">
            <a:extLst>
              <a:ext uri="{FF2B5EF4-FFF2-40B4-BE49-F238E27FC236}">
                <a16:creationId xmlns:a16="http://schemas.microsoft.com/office/drawing/2014/main" id="{8AFAB2C8-1AD0-0DDE-783A-B74187CD35C2}"/>
              </a:ext>
            </a:extLst>
          </p:cNvPr>
          <p:cNvSpPr>
            <a:spLocks noGrp="1"/>
          </p:cNvSpPr>
          <p:nvPr>
            <p:ph type="body" sz="quarter" idx="17"/>
          </p:nvPr>
        </p:nvSpPr>
        <p:spPr/>
        <p:txBody>
          <a:bodyPr/>
          <a:lstStyle/>
          <a:p>
            <a:endParaRPr lang="en-US"/>
          </a:p>
        </p:txBody>
      </p:sp>
      <p:sp>
        <p:nvSpPr>
          <p:cNvPr id="51" name="Text Placeholder 50">
            <a:extLst>
              <a:ext uri="{FF2B5EF4-FFF2-40B4-BE49-F238E27FC236}">
                <a16:creationId xmlns:a16="http://schemas.microsoft.com/office/drawing/2014/main" id="{5120BB42-B68D-075F-9634-806BB791F04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1174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DBA2645-549F-5632-B62F-21B04583C99D}"/>
              </a:ext>
            </a:extLst>
          </p:cNvPr>
          <p:cNvSpPr>
            <a:spLocks noGrp="1"/>
          </p:cNvSpPr>
          <p:nvPr>
            <p:ph type="title"/>
          </p:nvPr>
        </p:nvSpPr>
        <p:spPr>
          <a:xfrm>
            <a:off x="485523" y="369888"/>
            <a:ext cx="11224347" cy="470898"/>
          </a:xfrm>
        </p:spPr>
        <p:txBody>
          <a:bodyPr/>
          <a:lstStyle/>
          <a:p>
            <a:r>
              <a:rPr lang="en-US" dirty="0"/>
              <a:t>Video and caption template layout</a:t>
            </a:r>
          </a:p>
        </p:txBody>
      </p:sp>
      <p:sp>
        <p:nvSpPr>
          <p:cNvPr id="3" name="Date Placeholder 2">
            <a:extLst>
              <a:ext uri="{FF2B5EF4-FFF2-40B4-BE49-F238E27FC236}">
                <a16:creationId xmlns:a16="http://schemas.microsoft.com/office/drawing/2014/main" id="{CBA40BDE-FF59-D1AF-1558-4501FFC5BB1C}"/>
              </a:ext>
            </a:extLst>
          </p:cNvPr>
          <p:cNvSpPr>
            <a:spLocks noGrp="1"/>
          </p:cNvSpPr>
          <p:nvPr>
            <p:ph type="dt" sz="half" idx="10"/>
          </p:nvPr>
        </p:nvSpPr>
        <p:spPr>
          <a:xfrm>
            <a:off x="994845" y="6437115"/>
            <a:ext cx="1275686" cy="123111"/>
          </a:xfrm>
        </p:spPr>
        <p:txBody>
          <a:bodyPr/>
          <a:lstStyle/>
          <a:p>
            <a:fld id="{54CD47E8-7859-4AA2-98C9-65284B86D9AA}" type="datetime1">
              <a:rPr lang="en-US" smtClean="0"/>
              <a:t>3/12/2025</a:t>
            </a:fld>
            <a:endParaRPr lang="en-US"/>
          </a:p>
        </p:txBody>
      </p:sp>
      <p:sp>
        <p:nvSpPr>
          <p:cNvPr id="4" name="Footer Placeholder 3">
            <a:extLst>
              <a:ext uri="{FF2B5EF4-FFF2-40B4-BE49-F238E27FC236}">
                <a16:creationId xmlns:a16="http://schemas.microsoft.com/office/drawing/2014/main" id="{624B7F02-EEF1-A975-1F1C-1A5E9B3AAAB9}"/>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99588332-8663-84CD-59AF-AD660C504C53}"/>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36</a:t>
            </a:fld>
            <a:endParaRPr lang="en-US"/>
          </a:p>
        </p:txBody>
      </p:sp>
      <p:sp>
        <p:nvSpPr>
          <p:cNvPr id="15" name="Media Placeholder 14">
            <a:extLst>
              <a:ext uri="{FF2B5EF4-FFF2-40B4-BE49-F238E27FC236}">
                <a16:creationId xmlns:a16="http://schemas.microsoft.com/office/drawing/2014/main" id="{417104C8-C75C-8727-D840-8E8F91DEBAB6}"/>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a:p>
        </p:txBody>
      </p:sp>
      <p:sp>
        <p:nvSpPr>
          <p:cNvPr id="16" name="Text Placeholder 15">
            <a:extLst>
              <a:ext uri="{FF2B5EF4-FFF2-40B4-BE49-F238E27FC236}">
                <a16:creationId xmlns:a16="http://schemas.microsoft.com/office/drawing/2014/main" id="{CE8FD5F4-FCB6-2C12-9F6D-1C9EC6087AF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07002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857C934-DF5E-5D15-49C3-8DEE94793AE9}"/>
              </a:ext>
            </a:extLst>
          </p:cNvPr>
          <p:cNvSpPr>
            <a:spLocks noGrp="1"/>
          </p:cNvSpPr>
          <p:nvPr>
            <p:ph type="dt" sz="half" idx="10"/>
          </p:nvPr>
        </p:nvSpPr>
        <p:spPr>
          <a:xfrm>
            <a:off x="994845" y="6437115"/>
            <a:ext cx="1275686" cy="123111"/>
          </a:xfrm>
        </p:spPr>
        <p:txBody>
          <a:bodyPr/>
          <a:lstStyle/>
          <a:p>
            <a:fld id="{27E25880-EED5-4B51-A6D9-729377F91CFA}" type="datetime1">
              <a:rPr lang="en-US" smtClean="0"/>
              <a:t>3/12/2025</a:t>
            </a:fld>
            <a:endParaRPr lang="en-US" dirty="0"/>
          </a:p>
        </p:txBody>
      </p:sp>
      <p:sp>
        <p:nvSpPr>
          <p:cNvPr id="3" name="Footer Placeholder 2">
            <a:extLst>
              <a:ext uri="{FF2B5EF4-FFF2-40B4-BE49-F238E27FC236}">
                <a16:creationId xmlns:a16="http://schemas.microsoft.com/office/drawing/2014/main" id="{6AFF02F7-6525-39A2-DBF4-FECDE5C8AF8C}"/>
              </a:ext>
            </a:extLst>
          </p:cNvPr>
          <p:cNvSpPr>
            <a:spLocks noGrp="1"/>
          </p:cNvSpPr>
          <p:nvPr>
            <p:ph type="ftr" sz="quarter" idx="11"/>
          </p:nvPr>
        </p:nvSpPr>
        <p:spPr>
          <a:xfrm>
            <a:off x="2270531" y="6437115"/>
            <a:ext cx="3825470" cy="123111"/>
          </a:xfrm>
        </p:spPr>
        <p:txBody>
          <a:bodyPr/>
          <a:lstStyle/>
          <a:p>
            <a:r>
              <a:rPr lang="en-US"/>
              <a:t>Insert footer text here</a:t>
            </a:r>
            <a:endParaRPr lang="en-US" dirty="0"/>
          </a:p>
        </p:txBody>
      </p:sp>
      <p:sp>
        <p:nvSpPr>
          <p:cNvPr id="4" name="Slide Number Placeholder 3">
            <a:extLst>
              <a:ext uri="{FF2B5EF4-FFF2-40B4-BE49-F238E27FC236}">
                <a16:creationId xmlns:a16="http://schemas.microsoft.com/office/drawing/2014/main" id="{2898A512-438F-C068-051F-F3B72CAEEC97}"/>
              </a:ext>
            </a:extLst>
          </p:cNvPr>
          <p:cNvSpPr>
            <a:spLocks noGrp="1"/>
          </p:cNvSpPr>
          <p:nvPr>
            <p:ph type="sldNum" sz="quarter" idx="12"/>
          </p:nvPr>
        </p:nvSpPr>
        <p:spPr>
          <a:xfrm>
            <a:off x="485747" y="6437115"/>
            <a:ext cx="509098" cy="123111"/>
          </a:xfrm>
        </p:spPr>
        <p:txBody>
          <a:bodyPr/>
          <a:lstStyle/>
          <a:p>
            <a:fld id="{F1BC30E3-FFE5-4B91-AA19-87A149EBB9EE}" type="slidenum">
              <a:rPr lang="en-US" smtClean="0"/>
              <a:pPr/>
              <a:t>37</a:t>
            </a:fld>
            <a:endParaRPr lang="en-US" dirty="0"/>
          </a:p>
        </p:txBody>
      </p:sp>
      <p:sp>
        <p:nvSpPr>
          <p:cNvPr id="41" name="Content Placeholder 40">
            <a:extLst>
              <a:ext uri="{FF2B5EF4-FFF2-40B4-BE49-F238E27FC236}">
                <a16:creationId xmlns:a16="http://schemas.microsoft.com/office/drawing/2014/main" id="{E97478F3-FC6C-CAA7-2E57-218E88C83463}"/>
              </a:ext>
            </a:extLst>
          </p:cNvPr>
          <p:cNvSpPr>
            <a:spLocks noGrp="1"/>
          </p:cNvSpPr>
          <p:nvPr>
            <p:ph idx="1"/>
          </p:nvPr>
        </p:nvSpPr>
        <p:spPr/>
        <p:txBody>
          <a:bodyPr/>
          <a:lstStyle/>
          <a:p>
            <a:endParaRPr lang="en-US"/>
          </a:p>
        </p:txBody>
      </p:sp>
      <p:sp>
        <p:nvSpPr>
          <p:cNvPr id="42" name="Picture Placeholder 41">
            <a:extLst>
              <a:ext uri="{FF2B5EF4-FFF2-40B4-BE49-F238E27FC236}">
                <a16:creationId xmlns:a16="http://schemas.microsoft.com/office/drawing/2014/main" id="{310B49C7-0AB9-C256-E1EA-83AECEB05FDA}"/>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7" name="Title 6">
            <a:extLst>
              <a:ext uri="{FF2B5EF4-FFF2-40B4-BE49-F238E27FC236}">
                <a16:creationId xmlns:a16="http://schemas.microsoft.com/office/drawing/2014/main" id="{6B933EFF-0D25-14BA-F190-248FF69D6095}"/>
              </a:ext>
            </a:extLst>
          </p:cNvPr>
          <p:cNvSpPr>
            <a:spLocks noGrp="1"/>
          </p:cNvSpPr>
          <p:nvPr>
            <p:ph type="title"/>
          </p:nvPr>
        </p:nvSpPr>
        <p:spPr>
          <a:xfrm>
            <a:off x="485523" y="369889"/>
            <a:ext cx="5610479" cy="1057473"/>
          </a:xfrm>
        </p:spPr>
        <p:txBody>
          <a:bodyPr/>
          <a:lstStyle/>
          <a:p>
            <a:r>
              <a:rPr lang="en-US" dirty="0"/>
              <a:t>Content and image template layout</a:t>
            </a:r>
          </a:p>
        </p:txBody>
      </p:sp>
      <p:sp>
        <p:nvSpPr>
          <p:cNvPr id="43" name="SmartArt Placeholder 42" descr="EY">
            <a:extLst>
              <a:ext uri="{FF2B5EF4-FFF2-40B4-BE49-F238E27FC236}">
                <a16:creationId xmlns:a16="http://schemas.microsoft.com/office/drawing/2014/main" id="{BECE6ED5-6F00-3156-B21A-9AE6FE1E0270}"/>
              </a:ext>
            </a:extLst>
          </p:cNvPr>
          <p:cNvSpPr>
            <a:spLocks noGrp="1"/>
          </p:cNvSpPr>
          <p:nvPr>
            <p:ph type="dgm" sz="quarter" idx="28"/>
          </p:nvPr>
        </p:nvSpPr>
        <p:spPr/>
        <p:txBody>
          <a:bodyPr/>
          <a:lstStyle/>
          <a:p>
            <a:endParaRPr lang="en-US"/>
          </a:p>
        </p:txBody>
      </p:sp>
      <p:sp>
        <p:nvSpPr>
          <p:cNvPr id="44" name="SmartArt Placeholder 43" descr="EY">
            <a:extLst>
              <a:ext uri="{FF2B5EF4-FFF2-40B4-BE49-F238E27FC236}">
                <a16:creationId xmlns:a16="http://schemas.microsoft.com/office/drawing/2014/main" id="{F1A34910-4B81-0011-994A-97D584DBC2EE}"/>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3928976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3CDA-A11F-F4C6-3572-B05DA0B51D75}"/>
              </a:ext>
            </a:extLst>
          </p:cNvPr>
          <p:cNvSpPr>
            <a:spLocks noGrp="1"/>
          </p:cNvSpPr>
          <p:nvPr>
            <p:ph type="title"/>
          </p:nvPr>
        </p:nvSpPr>
        <p:spPr>
          <a:xfrm>
            <a:off x="485523" y="369888"/>
            <a:ext cx="11224347" cy="470898"/>
          </a:xfrm>
        </p:spPr>
        <p:txBody>
          <a:bodyPr/>
          <a:lstStyle/>
          <a:p>
            <a:r>
              <a:rPr lang="en-US" dirty="0"/>
              <a:t>Team</a:t>
            </a:r>
          </a:p>
        </p:txBody>
      </p:sp>
      <p:sp>
        <p:nvSpPr>
          <p:cNvPr id="15" name="Date Placeholder 14">
            <a:extLst>
              <a:ext uri="{FF2B5EF4-FFF2-40B4-BE49-F238E27FC236}">
                <a16:creationId xmlns:a16="http://schemas.microsoft.com/office/drawing/2014/main" id="{B3D7B829-9626-7CE7-3B53-46C9F0040645}"/>
              </a:ext>
            </a:extLst>
          </p:cNvPr>
          <p:cNvSpPr>
            <a:spLocks noGrp="1"/>
          </p:cNvSpPr>
          <p:nvPr>
            <p:ph type="dt" sz="half" idx="10"/>
          </p:nvPr>
        </p:nvSpPr>
        <p:spPr>
          <a:xfrm>
            <a:off x="994845" y="6437115"/>
            <a:ext cx="1275686" cy="123111"/>
          </a:xfrm>
        </p:spPr>
        <p:txBody>
          <a:bodyPr/>
          <a:lstStyle/>
          <a:p>
            <a:pPr lvl="0"/>
            <a:fld id="{E5F59F99-6D8C-4ACB-B9C6-064FE65E4DFA}" type="datetime1">
              <a:rPr lang="en-US" noProof="0" smtClean="0"/>
              <a:t>3/12/2025</a:t>
            </a:fld>
            <a:endParaRPr lang="en-US" noProof="0"/>
          </a:p>
        </p:txBody>
      </p:sp>
      <p:sp>
        <p:nvSpPr>
          <p:cNvPr id="16" name="Footer Placeholder 15">
            <a:extLst>
              <a:ext uri="{FF2B5EF4-FFF2-40B4-BE49-F238E27FC236}">
                <a16:creationId xmlns:a16="http://schemas.microsoft.com/office/drawing/2014/main" id="{D3A6C4AA-BF06-AC6E-55DF-33655A984334}"/>
              </a:ext>
            </a:extLst>
          </p:cNvPr>
          <p:cNvSpPr>
            <a:spLocks noGrp="1"/>
          </p:cNvSpPr>
          <p:nvPr>
            <p:ph type="ftr" sz="quarter" idx="11"/>
          </p:nvPr>
        </p:nvSpPr>
        <p:spPr>
          <a:xfrm>
            <a:off x="2270531" y="6437115"/>
            <a:ext cx="3825470" cy="123111"/>
          </a:xfrm>
        </p:spPr>
        <p:txBody>
          <a:bodyPr/>
          <a:lstStyle/>
          <a:p>
            <a:pPr lvl="0"/>
            <a:r>
              <a:rPr lang="en-US" noProof="0"/>
              <a:t>Insert footer text here</a:t>
            </a:r>
          </a:p>
        </p:txBody>
      </p:sp>
      <p:sp>
        <p:nvSpPr>
          <p:cNvPr id="17" name="Slide Number Placeholder 16">
            <a:extLst>
              <a:ext uri="{FF2B5EF4-FFF2-40B4-BE49-F238E27FC236}">
                <a16:creationId xmlns:a16="http://schemas.microsoft.com/office/drawing/2014/main" id="{0E88D264-C213-B2C3-0AFD-A4ADD6FD2A24}"/>
              </a:ext>
            </a:extLst>
          </p:cNvPr>
          <p:cNvSpPr>
            <a:spLocks noGrp="1"/>
          </p:cNvSpPr>
          <p:nvPr>
            <p:ph type="sldNum" sz="quarter" idx="12"/>
          </p:nvPr>
        </p:nvSpPr>
        <p:spPr>
          <a:xfrm>
            <a:off x="485747" y="6437115"/>
            <a:ext cx="509098" cy="123111"/>
          </a:xfrm>
        </p:spPr>
        <p:txBody>
          <a:bodyPr/>
          <a:lstStyle/>
          <a:p>
            <a:pPr lvl="0"/>
            <a:fld id="{94FCA0F3-9F3A-694B-99BB-0E592A797735}" type="slidenum">
              <a:rPr lang="en-US" noProof="0" smtClean="0"/>
              <a:pPr lvl="0"/>
              <a:t>38</a:t>
            </a:fld>
            <a:endParaRPr lang="en-US" noProof="0"/>
          </a:p>
        </p:txBody>
      </p:sp>
      <p:sp>
        <p:nvSpPr>
          <p:cNvPr id="54" name="Text Placeholder 53">
            <a:extLst>
              <a:ext uri="{FF2B5EF4-FFF2-40B4-BE49-F238E27FC236}">
                <a16:creationId xmlns:a16="http://schemas.microsoft.com/office/drawing/2014/main" id="{98B76013-4317-BBC2-2023-ECC830F61FDE}"/>
              </a:ext>
            </a:extLst>
          </p:cNvPr>
          <p:cNvSpPr>
            <a:spLocks noGrp="1"/>
          </p:cNvSpPr>
          <p:nvPr>
            <p:ph type="body" sz="quarter" idx="13"/>
          </p:nvPr>
        </p:nvSpPr>
        <p:spPr/>
        <p:txBody>
          <a:bodyPr/>
          <a:lstStyle/>
          <a:p>
            <a:endParaRPr lang="en-US"/>
          </a:p>
        </p:txBody>
      </p:sp>
      <p:sp>
        <p:nvSpPr>
          <p:cNvPr id="55" name="Text Placeholder 54">
            <a:extLst>
              <a:ext uri="{FF2B5EF4-FFF2-40B4-BE49-F238E27FC236}">
                <a16:creationId xmlns:a16="http://schemas.microsoft.com/office/drawing/2014/main" id="{C82877E3-5DE9-4EF1-69E9-35A95E40AD5C}"/>
              </a:ext>
            </a:extLst>
          </p:cNvPr>
          <p:cNvSpPr>
            <a:spLocks noGrp="1"/>
          </p:cNvSpPr>
          <p:nvPr>
            <p:ph type="body" sz="quarter" idx="14"/>
          </p:nvPr>
        </p:nvSpPr>
        <p:spPr/>
        <p:txBody>
          <a:bodyPr/>
          <a:lstStyle/>
          <a:p>
            <a:endParaRPr lang="en-US"/>
          </a:p>
        </p:txBody>
      </p:sp>
      <p:sp>
        <p:nvSpPr>
          <p:cNvPr id="57" name="Text Placeholder 56">
            <a:extLst>
              <a:ext uri="{FF2B5EF4-FFF2-40B4-BE49-F238E27FC236}">
                <a16:creationId xmlns:a16="http://schemas.microsoft.com/office/drawing/2014/main" id="{F61ED1EB-F2EB-F22C-F73A-A2CE351597EE}"/>
              </a:ext>
            </a:extLst>
          </p:cNvPr>
          <p:cNvSpPr>
            <a:spLocks noGrp="1"/>
          </p:cNvSpPr>
          <p:nvPr>
            <p:ph type="body" sz="quarter" idx="16"/>
          </p:nvPr>
        </p:nvSpPr>
        <p:spPr/>
        <p:txBody>
          <a:bodyPr/>
          <a:lstStyle/>
          <a:p>
            <a:endParaRPr lang="en-US"/>
          </a:p>
        </p:txBody>
      </p:sp>
      <p:sp>
        <p:nvSpPr>
          <p:cNvPr id="58" name="Text Placeholder 57">
            <a:extLst>
              <a:ext uri="{FF2B5EF4-FFF2-40B4-BE49-F238E27FC236}">
                <a16:creationId xmlns:a16="http://schemas.microsoft.com/office/drawing/2014/main" id="{1AABCC5D-98C8-1D23-3136-42626DDB3EBD}"/>
              </a:ext>
            </a:extLst>
          </p:cNvPr>
          <p:cNvSpPr>
            <a:spLocks noGrp="1"/>
          </p:cNvSpPr>
          <p:nvPr>
            <p:ph type="body" sz="quarter" idx="17"/>
          </p:nvPr>
        </p:nvSpPr>
        <p:spPr/>
        <p:txBody>
          <a:bodyPr/>
          <a:lstStyle/>
          <a:p>
            <a:endParaRPr lang="en-US"/>
          </a:p>
        </p:txBody>
      </p:sp>
      <p:sp>
        <p:nvSpPr>
          <p:cNvPr id="60" name="Text Placeholder 59">
            <a:extLst>
              <a:ext uri="{FF2B5EF4-FFF2-40B4-BE49-F238E27FC236}">
                <a16:creationId xmlns:a16="http://schemas.microsoft.com/office/drawing/2014/main" id="{1E203348-3CFE-04F4-93A2-330975573F39}"/>
              </a:ext>
            </a:extLst>
          </p:cNvPr>
          <p:cNvSpPr>
            <a:spLocks noGrp="1"/>
          </p:cNvSpPr>
          <p:nvPr>
            <p:ph type="body" sz="quarter" idx="19"/>
          </p:nvPr>
        </p:nvSpPr>
        <p:spPr/>
        <p:txBody>
          <a:bodyPr/>
          <a:lstStyle/>
          <a:p>
            <a:endParaRPr lang="en-US"/>
          </a:p>
        </p:txBody>
      </p:sp>
      <p:sp>
        <p:nvSpPr>
          <p:cNvPr id="61" name="Text Placeholder 60">
            <a:extLst>
              <a:ext uri="{FF2B5EF4-FFF2-40B4-BE49-F238E27FC236}">
                <a16:creationId xmlns:a16="http://schemas.microsoft.com/office/drawing/2014/main" id="{8F313569-3C5D-A0D0-18C6-8785A2050485}"/>
              </a:ext>
            </a:extLst>
          </p:cNvPr>
          <p:cNvSpPr>
            <a:spLocks noGrp="1"/>
          </p:cNvSpPr>
          <p:nvPr>
            <p:ph type="body" sz="quarter" idx="20"/>
          </p:nvPr>
        </p:nvSpPr>
        <p:spPr/>
        <p:txBody>
          <a:bodyPr/>
          <a:lstStyle/>
          <a:p>
            <a:endParaRPr lang="en-US"/>
          </a:p>
        </p:txBody>
      </p:sp>
      <p:sp>
        <p:nvSpPr>
          <p:cNvPr id="63" name="Text Placeholder 62">
            <a:extLst>
              <a:ext uri="{FF2B5EF4-FFF2-40B4-BE49-F238E27FC236}">
                <a16:creationId xmlns:a16="http://schemas.microsoft.com/office/drawing/2014/main" id="{EE000055-95D0-9079-49AC-79C85674492E}"/>
              </a:ext>
            </a:extLst>
          </p:cNvPr>
          <p:cNvSpPr>
            <a:spLocks noGrp="1"/>
          </p:cNvSpPr>
          <p:nvPr>
            <p:ph type="body" sz="quarter" idx="22"/>
          </p:nvPr>
        </p:nvSpPr>
        <p:spPr/>
        <p:txBody>
          <a:bodyPr/>
          <a:lstStyle/>
          <a:p>
            <a:endParaRPr lang="en-US"/>
          </a:p>
        </p:txBody>
      </p:sp>
      <p:sp>
        <p:nvSpPr>
          <p:cNvPr id="64" name="Text Placeholder 63">
            <a:extLst>
              <a:ext uri="{FF2B5EF4-FFF2-40B4-BE49-F238E27FC236}">
                <a16:creationId xmlns:a16="http://schemas.microsoft.com/office/drawing/2014/main" id="{B47B3430-9169-442D-0A43-3087EDE8F088}"/>
              </a:ext>
            </a:extLst>
          </p:cNvPr>
          <p:cNvSpPr>
            <a:spLocks noGrp="1"/>
          </p:cNvSpPr>
          <p:nvPr>
            <p:ph type="body" sz="quarter" idx="23"/>
          </p:nvPr>
        </p:nvSpPr>
        <p:spPr/>
        <p:txBody>
          <a:bodyPr/>
          <a:lstStyle/>
          <a:p>
            <a:endParaRPr lang="en-US"/>
          </a:p>
        </p:txBody>
      </p:sp>
      <p:sp>
        <p:nvSpPr>
          <p:cNvPr id="56" name="Picture Placeholder 55">
            <a:extLst>
              <a:ext uri="{FF2B5EF4-FFF2-40B4-BE49-F238E27FC236}">
                <a16:creationId xmlns:a16="http://schemas.microsoft.com/office/drawing/2014/main" id="{18A261CC-D9B7-28C0-96A9-43F2709F1985}"/>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59" name="Picture Placeholder 58">
            <a:extLst>
              <a:ext uri="{FF2B5EF4-FFF2-40B4-BE49-F238E27FC236}">
                <a16:creationId xmlns:a16="http://schemas.microsoft.com/office/drawing/2014/main" id="{FE17F81D-BC80-591D-F46D-E301BEF6E55E}"/>
              </a:ext>
              <a:ext uri="{C183D7F6-B498-43B3-948B-1728B52AA6E4}">
                <adec:decorative xmlns:adec="http://schemas.microsoft.com/office/drawing/2017/decorative" val="1"/>
              </a:ext>
            </a:extLst>
          </p:cNvPr>
          <p:cNvSpPr>
            <a:spLocks noGrp="1"/>
          </p:cNvSpPr>
          <p:nvPr>
            <p:ph type="pic" sz="quarter" idx="18"/>
          </p:nvPr>
        </p:nvSpPr>
        <p:spPr/>
        <p:txBody>
          <a:bodyPr/>
          <a:lstStyle/>
          <a:p>
            <a:endParaRPr lang="en-US"/>
          </a:p>
        </p:txBody>
      </p:sp>
      <p:sp>
        <p:nvSpPr>
          <p:cNvPr id="62" name="Picture Placeholder 61">
            <a:extLst>
              <a:ext uri="{FF2B5EF4-FFF2-40B4-BE49-F238E27FC236}">
                <a16:creationId xmlns:a16="http://schemas.microsoft.com/office/drawing/2014/main" id="{E7FDAADD-2D09-092F-C55B-CBECEBF1CB7B}"/>
              </a:ext>
              <a:ext uri="{C183D7F6-B498-43B3-948B-1728B52AA6E4}">
                <adec:decorative xmlns:adec="http://schemas.microsoft.com/office/drawing/2017/decorative" val="1"/>
              </a:ext>
            </a:extLst>
          </p:cNvPr>
          <p:cNvSpPr>
            <a:spLocks noGrp="1"/>
          </p:cNvSpPr>
          <p:nvPr>
            <p:ph type="pic" sz="quarter" idx="21"/>
          </p:nvPr>
        </p:nvSpPr>
        <p:spPr/>
        <p:txBody>
          <a:bodyPr/>
          <a:lstStyle/>
          <a:p>
            <a:endParaRPr lang="en-US"/>
          </a:p>
        </p:txBody>
      </p:sp>
      <p:sp>
        <p:nvSpPr>
          <p:cNvPr id="65" name="Picture Placeholder 64">
            <a:extLst>
              <a:ext uri="{FF2B5EF4-FFF2-40B4-BE49-F238E27FC236}">
                <a16:creationId xmlns:a16="http://schemas.microsoft.com/office/drawing/2014/main" id="{F3667959-4F47-A717-1929-86C20ACCC455}"/>
              </a:ext>
              <a:ext uri="{C183D7F6-B498-43B3-948B-1728B52AA6E4}">
                <adec:decorative xmlns:adec="http://schemas.microsoft.com/office/drawing/2017/decorative" val="1"/>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2580639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710-2BB2-8B80-EF83-D9875F73794F}"/>
              </a:ext>
            </a:extLst>
          </p:cNvPr>
          <p:cNvSpPr>
            <a:spLocks noGrp="1"/>
          </p:cNvSpPr>
          <p:nvPr>
            <p:ph type="title"/>
          </p:nvPr>
        </p:nvSpPr>
        <p:spPr>
          <a:xfrm>
            <a:off x="485523" y="369888"/>
            <a:ext cx="11224347" cy="470898"/>
          </a:xfrm>
        </p:spPr>
        <p:txBody>
          <a:bodyPr/>
          <a:lstStyle/>
          <a:p>
            <a:r>
              <a:rPr lang="en-US" dirty="0"/>
              <a:t>Title only template layout</a:t>
            </a:r>
          </a:p>
        </p:txBody>
      </p:sp>
      <p:sp>
        <p:nvSpPr>
          <p:cNvPr id="6" name="Date Placeholder 5">
            <a:extLst>
              <a:ext uri="{FF2B5EF4-FFF2-40B4-BE49-F238E27FC236}">
                <a16:creationId xmlns:a16="http://schemas.microsoft.com/office/drawing/2014/main" id="{FFC4516F-2BB3-A730-4A7A-DBCA65622A21}"/>
              </a:ext>
            </a:extLst>
          </p:cNvPr>
          <p:cNvSpPr>
            <a:spLocks noGrp="1"/>
          </p:cNvSpPr>
          <p:nvPr>
            <p:ph type="dt" sz="half" idx="10"/>
          </p:nvPr>
        </p:nvSpPr>
        <p:spPr>
          <a:xfrm>
            <a:off x="994845" y="6437115"/>
            <a:ext cx="1275686" cy="123111"/>
          </a:xfrm>
        </p:spPr>
        <p:txBody>
          <a:bodyPr/>
          <a:lstStyle/>
          <a:p>
            <a:fld id="{C978EC79-E467-4199-9F21-20AFBA2CE1F0}" type="datetime1">
              <a:rPr lang="en-US" smtClean="0"/>
              <a:t>3/12/2025</a:t>
            </a:fld>
            <a:endParaRPr lang="en-US"/>
          </a:p>
        </p:txBody>
      </p:sp>
      <p:sp>
        <p:nvSpPr>
          <p:cNvPr id="4" name="Footer Placeholder 3">
            <a:extLst>
              <a:ext uri="{FF2B5EF4-FFF2-40B4-BE49-F238E27FC236}">
                <a16:creationId xmlns:a16="http://schemas.microsoft.com/office/drawing/2014/main" id="{31A2C694-4E84-72F3-56B0-95468440592D}"/>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34008D10-3CF4-32C7-645E-08B66079A41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39</a:t>
            </a:fld>
            <a:endParaRPr lang="en-US"/>
          </a:p>
        </p:txBody>
      </p:sp>
    </p:spTree>
    <p:extLst>
      <p:ext uri="{BB962C8B-B14F-4D97-AF65-F5344CB8AC3E}">
        <p14:creationId xmlns:p14="http://schemas.microsoft.com/office/powerpoint/2010/main" val="307606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10000"/>
            <a:lumOff val="90000"/>
          </a:schemeClr>
        </a:solidFill>
        <a:effectLst/>
      </p:bgPr>
    </p:bg>
    <p:spTree>
      <p:nvGrpSpPr>
        <p:cNvPr id="1" name="">
          <a:extLst>
            <a:ext uri="{FF2B5EF4-FFF2-40B4-BE49-F238E27FC236}">
              <a16:creationId xmlns:a16="http://schemas.microsoft.com/office/drawing/2014/main" id="{03AB250C-2FBF-7B7B-EA16-0CE4200CE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28FF9-CACD-A69D-ECC7-5338B16F88BF}"/>
              </a:ext>
            </a:extLst>
          </p:cNvPr>
          <p:cNvSpPr txBox="1">
            <a:spLocks noGrp="1"/>
          </p:cNvSpPr>
          <p:nvPr>
            <p:ph type="title" idx="4294967295"/>
          </p:nvPr>
        </p:nvSpPr>
        <p:spPr>
          <a:xfrm>
            <a:off x="1490133" y="2407694"/>
            <a:ext cx="9211734" cy="2042610"/>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Core 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25 slide layouts to </a:t>
            </a:r>
            <a:r>
              <a:rPr lang="en-US" sz="3200" b="0" dirty="0">
                <a:solidFill>
                  <a:schemeClr val="tx1"/>
                </a:solidFill>
                <a:latin typeface="+mn-lt"/>
                <a:ea typeface="+mn-ea"/>
                <a:cs typeface="+mn-cs"/>
              </a:rPr>
              <a:t>use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5FCD0972-B875-3CE5-034A-AAE5BD4AF8E7}"/>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4" name="Oval 3">
            <a:extLst>
              <a:ext uri="{FF2B5EF4-FFF2-40B4-BE49-F238E27FC236}">
                <a16:creationId xmlns:a16="http://schemas.microsoft.com/office/drawing/2014/main" id="{EA56A49F-0E6A-3248-773A-972BEBCF4BFB}"/>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1020892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25000"/>
            <a:lumOff val="75000"/>
          </a:schemeClr>
        </a:solidFill>
        <a:effectLst/>
      </p:bgPr>
    </p:bg>
    <p:spTree>
      <p:nvGrpSpPr>
        <p:cNvPr id="1" name="">
          <a:extLst>
            <a:ext uri="{FF2B5EF4-FFF2-40B4-BE49-F238E27FC236}">
              <a16:creationId xmlns:a16="http://schemas.microsoft.com/office/drawing/2014/main" id="{7832BBA2-1D8E-891F-F611-A44309676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FE3EE-EAC6-9D39-1B6D-0EA965411E33}"/>
              </a:ext>
            </a:extLst>
          </p:cNvPr>
          <p:cNvSpPr txBox="1">
            <a:spLocks noGrp="1"/>
          </p:cNvSpPr>
          <p:nvPr>
            <p:ph type="title" idx="4294967295"/>
          </p:nvPr>
        </p:nvSpPr>
        <p:spPr>
          <a:xfrm>
            <a:off x="1095022" y="1950646"/>
            <a:ext cx="10001956" cy="2956707"/>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Large content </a:t>
            </a:r>
            <a:r>
              <a:rPr kumimoji="0" lang="en-US" sz="6600" b="1" i="0" u="none" strike="noStrike" kern="1200" cap="none" spc="0" normalizeH="0" baseline="0" noProof="0" dirty="0">
                <a:ln>
                  <a:noFill/>
                </a:ln>
                <a:solidFill>
                  <a:schemeClr val="tx1"/>
                </a:solidFill>
                <a:effectLst/>
                <a:uLnTx/>
                <a:uFillTx/>
                <a:latin typeface="+mj-lt"/>
                <a:ea typeface="+mn-ea"/>
                <a:cs typeface="+mn-cs"/>
              </a:rPr>
              <a:t>dark</a:t>
            </a:r>
            <a:r>
              <a:rPr kumimoji="0" lang="en-US" sz="6600" b="0" i="0" u="none" strike="noStrike" kern="1200" cap="none" spc="0" normalizeH="0" baseline="0" noProof="0" dirty="0">
                <a:ln>
                  <a:noFill/>
                </a:ln>
                <a:solidFill>
                  <a:schemeClr val="tx1"/>
                </a:solidFill>
                <a:effectLst/>
                <a:uLnTx/>
                <a:uFillTx/>
                <a:latin typeface="+mn-lt"/>
                <a:ea typeface="+mn-ea"/>
                <a:cs typeface="+mn-cs"/>
              </a:rPr>
              <a:t> </a:t>
            </a:r>
            <a:br>
              <a:rPr kumimoji="0" lang="en-US" sz="6600" b="0" i="0" u="none" strike="noStrike" kern="1200" cap="none" spc="0" normalizeH="0" baseline="0" noProof="0" dirty="0">
                <a:ln>
                  <a:noFill/>
                </a:ln>
                <a:solidFill>
                  <a:schemeClr val="tx1"/>
                </a:solidFill>
                <a:effectLst/>
                <a:uLnTx/>
                <a:uFillTx/>
                <a:latin typeface="+mn-lt"/>
                <a:ea typeface="+mn-ea"/>
                <a:cs typeface="+mn-cs"/>
              </a:rPr>
            </a:br>
            <a:r>
              <a:rPr kumimoji="0" lang="en-US" sz="6600" b="0" i="0" u="none" strike="noStrike" kern="1200" cap="none" spc="0" normalizeH="0" baseline="0" noProof="0" dirty="0">
                <a:ln>
                  <a:noFill/>
                </a:ln>
                <a:solidFill>
                  <a:schemeClr val="tx1"/>
                </a:solidFill>
                <a:effectLst/>
                <a:uLnTx/>
                <a:uFillTx/>
                <a:latin typeface="+mn-lt"/>
                <a:ea typeface="+mn-ea"/>
                <a:cs typeface="+mn-cs"/>
              </a:rPr>
              <a:t>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9 slide layouts to use</a:t>
            </a:r>
          </a:p>
        </p:txBody>
      </p:sp>
    </p:spTree>
    <p:extLst>
      <p:ext uri="{BB962C8B-B14F-4D97-AF65-F5344CB8AC3E}">
        <p14:creationId xmlns:p14="http://schemas.microsoft.com/office/powerpoint/2010/main" val="2490355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A30D-7C3F-B0D3-1103-9861799B0C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09DF29E-8922-CEB2-6102-AEE77AD142B0}"/>
              </a:ext>
            </a:extLst>
          </p:cNvPr>
          <p:cNvSpPr>
            <a:spLocks noGrp="1"/>
          </p:cNvSpPr>
          <p:nvPr>
            <p:ph type="title"/>
          </p:nvPr>
        </p:nvSpPr>
        <p:spPr/>
        <p:txBody>
          <a:bodyPr/>
          <a:lstStyle/>
          <a:p>
            <a:r>
              <a:rPr lang="en-IN" dirty="0"/>
              <a:t>Title and content template layout</a:t>
            </a:r>
            <a:endParaRPr lang="en-US" dirty="0"/>
          </a:p>
        </p:txBody>
      </p:sp>
      <p:sp>
        <p:nvSpPr>
          <p:cNvPr id="3" name="Content Placeholder 2">
            <a:extLst>
              <a:ext uri="{FF2B5EF4-FFF2-40B4-BE49-F238E27FC236}">
                <a16:creationId xmlns:a16="http://schemas.microsoft.com/office/drawing/2014/main" id="{A150E198-728A-2ACD-51F5-68EEBB776C6C}"/>
              </a:ext>
            </a:extLst>
          </p:cNvPr>
          <p:cNvSpPr>
            <a:spLocks noGrp="1"/>
          </p:cNvSpPr>
          <p:nvPr>
            <p:ph sz="quarter" idx="16"/>
          </p:nvPr>
        </p:nvSpPr>
        <p:spPr/>
        <p:txBody>
          <a:bodyPr/>
          <a:lstStyle/>
          <a:p>
            <a:endParaRPr lang="en-US"/>
          </a:p>
        </p:txBody>
      </p:sp>
      <p:sp>
        <p:nvSpPr>
          <p:cNvPr id="2" name="Date Placeholder 1">
            <a:extLst>
              <a:ext uri="{FF2B5EF4-FFF2-40B4-BE49-F238E27FC236}">
                <a16:creationId xmlns:a16="http://schemas.microsoft.com/office/drawing/2014/main" id="{DC6A4760-3E9A-553B-114F-1ECB1CA707AE}"/>
              </a:ext>
            </a:extLst>
          </p:cNvPr>
          <p:cNvSpPr>
            <a:spLocks noGrp="1"/>
          </p:cNvSpPr>
          <p:nvPr>
            <p:ph type="dt" sz="half" idx="17"/>
          </p:nvPr>
        </p:nvSpPr>
        <p:spPr/>
        <p:txBody>
          <a:bodyPr/>
          <a:lstStyle/>
          <a:p>
            <a:fld id="{C1FA18C7-AF2F-46C9-89FC-BA2647EDE398}" type="datetime1">
              <a:rPr lang="en-US" smtClean="0"/>
              <a:t>3/12/2025</a:t>
            </a:fld>
            <a:endParaRPr lang="en-US"/>
          </a:p>
        </p:txBody>
      </p:sp>
      <p:sp>
        <p:nvSpPr>
          <p:cNvPr id="4" name="Footer Placeholder 3">
            <a:extLst>
              <a:ext uri="{FF2B5EF4-FFF2-40B4-BE49-F238E27FC236}">
                <a16:creationId xmlns:a16="http://schemas.microsoft.com/office/drawing/2014/main" id="{E378CBE6-0AEF-5D1D-80F0-C0696C2A2626}"/>
              </a:ext>
            </a:extLst>
          </p:cNvPr>
          <p:cNvSpPr>
            <a:spLocks noGrp="1"/>
          </p:cNvSpPr>
          <p:nvPr>
            <p:ph type="ftr" sz="quarter" idx="18"/>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0C8F639C-0011-97D4-009A-1022B974A2D3}"/>
              </a:ext>
            </a:extLst>
          </p:cNvPr>
          <p:cNvSpPr>
            <a:spLocks noGrp="1"/>
          </p:cNvSpPr>
          <p:nvPr>
            <p:ph type="sldNum" sz="quarter" idx="19"/>
          </p:nvPr>
        </p:nvSpPr>
        <p:spPr/>
        <p:txBody>
          <a:bodyPr/>
          <a:lstStyle/>
          <a:p>
            <a:fld id="{94FCA0F3-9F3A-694B-99BB-0E592A797735}" type="slidenum">
              <a:rPr lang="en-US" smtClean="0"/>
              <a:pPr/>
              <a:t>41</a:t>
            </a:fld>
            <a:endParaRPr lang="en-US"/>
          </a:p>
        </p:txBody>
      </p:sp>
    </p:spTree>
    <p:extLst>
      <p:ext uri="{BB962C8B-B14F-4D97-AF65-F5344CB8AC3E}">
        <p14:creationId xmlns:p14="http://schemas.microsoft.com/office/powerpoint/2010/main" val="1566759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A30D-7C3F-B0D3-1103-9861799B0C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09DF29E-8922-CEB2-6102-AEE77AD142B0}"/>
              </a:ext>
            </a:extLst>
          </p:cNvPr>
          <p:cNvSpPr>
            <a:spLocks noGrp="1"/>
          </p:cNvSpPr>
          <p:nvPr>
            <p:ph type="title"/>
          </p:nvPr>
        </p:nvSpPr>
        <p:spPr>
          <a:xfrm>
            <a:off x="485523" y="369888"/>
            <a:ext cx="11224347" cy="470898"/>
          </a:xfrm>
        </p:spPr>
        <p:txBody>
          <a:bodyPr/>
          <a:lstStyle/>
          <a:p>
            <a:r>
              <a:rPr lang="en-US" dirty="0"/>
              <a:t>Two content template layout</a:t>
            </a:r>
          </a:p>
        </p:txBody>
      </p:sp>
      <p:sp>
        <p:nvSpPr>
          <p:cNvPr id="19" name="Content Placeholder 18">
            <a:extLst>
              <a:ext uri="{FF2B5EF4-FFF2-40B4-BE49-F238E27FC236}">
                <a16:creationId xmlns:a16="http://schemas.microsoft.com/office/drawing/2014/main" id="{A460C6E9-8810-13E4-C1E5-F6ABF99D83E4}"/>
              </a:ext>
            </a:extLst>
          </p:cNvPr>
          <p:cNvSpPr>
            <a:spLocks noGrp="1"/>
          </p:cNvSpPr>
          <p:nvPr>
            <p:ph sz="quarter" idx="16"/>
          </p:nvPr>
        </p:nvSpPr>
        <p:spPr/>
        <p:txBody>
          <a:bodyPr/>
          <a:lstStyle/>
          <a:p>
            <a:endParaRPr lang="en-US"/>
          </a:p>
        </p:txBody>
      </p:sp>
      <p:sp>
        <p:nvSpPr>
          <p:cNvPr id="18" name="Content Placeholder 17">
            <a:extLst>
              <a:ext uri="{FF2B5EF4-FFF2-40B4-BE49-F238E27FC236}">
                <a16:creationId xmlns:a16="http://schemas.microsoft.com/office/drawing/2014/main" id="{B6CA5412-30A8-B516-A902-AD5E078CB3A8}"/>
              </a:ext>
            </a:extLst>
          </p:cNvPr>
          <p:cNvSpPr>
            <a:spLocks noGrp="1"/>
          </p:cNvSpPr>
          <p:nvPr>
            <p:ph sz="quarter" idx="15"/>
          </p:nvPr>
        </p:nvSpPr>
        <p:spPr/>
        <p:txBody>
          <a:bodyPr/>
          <a:lstStyle/>
          <a:p>
            <a:endParaRPr lang="en-US"/>
          </a:p>
        </p:txBody>
      </p:sp>
      <p:sp>
        <p:nvSpPr>
          <p:cNvPr id="5" name="Slide Number Placeholder 4">
            <a:extLst>
              <a:ext uri="{FF2B5EF4-FFF2-40B4-BE49-F238E27FC236}">
                <a16:creationId xmlns:a16="http://schemas.microsoft.com/office/drawing/2014/main" id="{0C8F639C-0011-97D4-009A-1022B974A2D3}"/>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42</a:t>
            </a:fld>
            <a:endParaRPr lang="en-US"/>
          </a:p>
        </p:txBody>
      </p:sp>
      <p:sp>
        <p:nvSpPr>
          <p:cNvPr id="2" name="Date Placeholder 1">
            <a:extLst>
              <a:ext uri="{FF2B5EF4-FFF2-40B4-BE49-F238E27FC236}">
                <a16:creationId xmlns:a16="http://schemas.microsoft.com/office/drawing/2014/main" id="{DC6A4760-3E9A-553B-114F-1ECB1CA707AE}"/>
              </a:ext>
            </a:extLst>
          </p:cNvPr>
          <p:cNvSpPr>
            <a:spLocks noGrp="1"/>
          </p:cNvSpPr>
          <p:nvPr>
            <p:ph type="dt" sz="half" idx="10"/>
          </p:nvPr>
        </p:nvSpPr>
        <p:spPr>
          <a:xfrm>
            <a:off x="994845" y="6437115"/>
            <a:ext cx="1275686" cy="123111"/>
          </a:xfrm>
        </p:spPr>
        <p:txBody>
          <a:bodyPr/>
          <a:lstStyle/>
          <a:p>
            <a:fld id="{C1FA18C7-AF2F-46C9-89FC-BA2647EDE398}" type="datetime1">
              <a:rPr lang="en-US" smtClean="0"/>
              <a:t>3/12/2025</a:t>
            </a:fld>
            <a:endParaRPr lang="en-US"/>
          </a:p>
        </p:txBody>
      </p:sp>
      <p:sp>
        <p:nvSpPr>
          <p:cNvPr id="4" name="Footer Placeholder 3">
            <a:extLst>
              <a:ext uri="{FF2B5EF4-FFF2-40B4-BE49-F238E27FC236}">
                <a16:creationId xmlns:a16="http://schemas.microsoft.com/office/drawing/2014/main" id="{E378CBE6-0AEF-5D1D-80F0-C0696C2A2626}"/>
              </a:ext>
            </a:extLst>
          </p:cNvPr>
          <p:cNvSpPr>
            <a:spLocks noGrp="1"/>
          </p:cNvSpPr>
          <p:nvPr>
            <p:ph type="ftr" sz="quarter" idx="11"/>
          </p:nvPr>
        </p:nvSpPr>
        <p:spPr>
          <a:xfrm>
            <a:off x="2270531" y="6437115"/>
            <a:ext cx="3825470" cy="123111"/>
          </a:xfrm>
        </p:spPr>
        <p:txBody>
          <a:bodyPr/>
          <a:lstStyle/>
          <a:p>
            <a:r>
              <a:rPr lang="en-US"/>
              <a:t>Insert footer text here</a:t>
            </a:r>
          </a:p>
        </p:txBody>
      </p:sp>
    </p:spTree>
    <p:extLst>
      <p:ext uri="{BB962C8B-B14F-4D97-AF65-F5344CB8AC3E}">
        <p14:creationId xmlns:p14="http://schemas.microsoft.com/office/powerpoint/2010/main" val="34690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16B76-3FB8-5933-6A9D-F5E696DC86C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D8CF4A-C1CB-9ED8-6CD2-677461D24E0D}"/>
              </a:ext>
            </a:extLst>
          </p:cNvPr>
          <p:cNvSpPr>
            <a:spLocks noGrp="1"/>
          </p:cNvSpPr>
          <p:nvPr>
            <p:ph type="title"/>
          </p:nvPr>
        </p:nvSpPr>
        <p:spPr>
          <a:xfrm>
            <a:off x="485523" y="369888"/>
            <a:ext cx="11224347" cy="470898"/>
          </a:xfrm>
        </p:spPr>
        <p:txBody>
          <a:bodyPr/>
          <a:lstStyle/>
          <a:p>
            <a:r>
              <a:rPr lang="en-US" dirty="0"/>
              <a:t>Three content template layout</a:t>
            </a:r>
          </a:p>
        </p:txBody>
      </p:sp>
      <p:sp>
        <p:nvSpPr>
          <p:cNvPr id="10" name="Content Placeholder 9">
            <a:extLst>
              <a:ext uri="{FF2B5EF4-FFF2-40B4-BE49-F238E27FC236}">
                <a16:creationId xmlns:a16="http://schemas.microsoft.com/office/drawing/2014/main" id="{4EA62800-EA54-5101-E1B6-97E528614F7E}"/>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FDBD7BC2-4ED6-0C3B-4318-5D30F3DC9FFF}"/>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0387481B-3209-01BF-F70B-1048A68E236B}"/>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6ABC9C66-B69B-353C-48BA-5937C03C8F27}"/>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43</a:t>
            </a:fld>
            <a:endParaRPr lang="en-US"/>
          </a:p>
        </p:txBody>
      </p:sp>
      <p:sp>
        <p:nvSpPr>
          <p:cNvPr id="2" name="Date Placeholder 1">
            <a:extLst>
              <a:ext uri="{FF2B5EF4-FFF2-40B4-BE49-F238E27FC236}">
                <a16:creationId xmlns:a16="http://schemas.microsoft.com/office/drawing/2014/main" id="{35C2AC6C-8F23-DDBD-499C-70D7844EF1A7}"/>
              </a:ext>
            </a:extLst>
          </p:cNvPr>
          <p:cNvSpPr>
            <a:spLocks noGrp="1"/>
          </p:cNvSpPr>
          <p:nvPr>
            <p:ph type="dt" sz="half" idx="10"/>
          </p:nvPr>
        </p:nvSpPr>
        <p:spPr>
          <a:xfrm>
            <a:off x="994845" y="6437115"/>
            <a:ext cx="1275686" cy="123111"/>
          </a:xfrm>
        </p:spPr>
        <p:txBody>
          <a:bodyPr/>
          <a:lstStyle/>
          <a:p>
            <a:fld id="{98DD7204-BB14-455C-A01E-ABAB070BDE60}" type="datetime1">
              <a:rPr lang="en-US" smtClean="0"/>
              <a:t>3/12/2025</a:t>
            </a:fld>
            <a:endParaRPr lang="en-US"/>
          </a:p>
        </p:txBody>
      </p:sp>
      <p:sp>
        <p:nvSpPr>
          <p:cNvPr id="4" name="Footer Placeholder 3">
            <a:extLst>
              <a:ext uri="{FF2B5EF4-FFF2-40B4-BE49-F238E27FC236}">
                <a16:creationId xmlns:a16="http://schemas.microsoft.com/office/drawing/2014/main" id="{E08004F4-03B5-BC1D-BDB8-C51411B9A15D}"/>
              </a:ext>
            </a:extLst>
          </p:cNvPr>
          <p:cNvSpPr>
            <a:spLocks noGrp="1"/>
          </p:cNvSpPr>
          <p:nvPr>
            <p:ph type="ftr" sz="quarter" idx="11"/>
          </p:nvPr>
        </p:nvSpPr>
        <p:spPr>
          <a:xfrm>
            <a:off x="2270531" y="6437115"/>
            <a:ext cx="3825470" cy="123111"/>
          </a:xfrm>
        </p:spPr>
        <p:txBody>
          <a:bodyPr/>
          <a:lstStyle/>
          <a:p>
            <a:r>
              <a:rPr lang="en-US"/>
              <a:t>Insert footer text here</a:t>
            </a:r>
          </a:p>
        </p:txBody>
      </p:sp>
    </p:spTree>
    <p:extLst>
      <p:ext uri="{BB962C8B-B14F-4D97-AF65-F5344CB8AC3E}">
        <p14:creationId xmlns:p14="http://schemas.microsoft.com/office/powerpoint/2010/main" val="3206724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664C8-B8C2-8969-466C-F3CD9A4354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E6DA88-5A76-FF37-32BB-08D0117DC833}"/>
              </a:ext>
            </a:extLst>
          </p:cNvPr>
          <p:cNvSpPr>
            <a:spLocks noGrp="1"/>
          </p:cNvSpPr>
          <p:nvPr>
            <p:ph type="title"/>
          </p:nvPr>
        </p:nvSpPr>
        <p:spPr>
          <a:xfrm>
            <a:off x="485523" y="369888"/>
            <a:ext cx="11224347" cy="470898"/>
          </a:xfrm>
        </p:spPr>
        <p:txBody>
          <a:bodyPr/>
          <a:lstStyle/>
          <a:p>
            <a:r>
              <a:rPr lang="en-US" dirty="0"/>
              <a:t>Three content with highlight template layout</a:t>
            </a:r>
          </a:p>
        </p:txBody>
      </p:sp>
      <p:sp>
        <p:nvSpPr>
          <p:cNvPr id="12" name="Content Placeholder 11">
            <a:extLst>
              <a:ext uri="{FF2B5EF4-FFF2-40B4-BE49-F238E27FC236}">
                <a16:creationId xmlns:a16="http://schemas.microsoft.com/office/drawing/2014/main" id="{9491E213-D5AF-E8A7-2871-842E4BED26D1}"/>
              </a:ext>
            </a:extLst>
          </p:cNvPr>
          <p:cNvSpPr>
            <a:spLocks noGrp="1"/>
          </p:cNvSpPr>
          <p:nvPr>
            <p:ph idx="1"/>
          </p:nvPr>
        </p:nvSpPr>
        <p:spPr/>
        <p:txBody>
          <a:bodyPr/>
          <a:lstStyle/>
          <a:p>
            <a:endParaRPr lang="en-US"/>
          </a:p>
        </p:txBody>
      </p:sp>
      <p:sp>
        <p:nvSpPr>
          <p:cNvPr id="13" name="Content Placeholder 12">
            <a:extLst>
              <a:ext uri="{FF2B5EF4-FFF2-40B4-BE49-F238E27FC236}">
                <a16:creationId xmlns:a16="http://schemas.microsoft.com/office/drawing/2014/main" id="{5296BAB5-4FC7-D19C-5EF2-63DE788D7446}"/>
              </a:ext>
            </a:extLst>
          </p:cNvPr>
          <p:cNvSpPr>
            <a:spLocks noGrp="1"/>
          </p:cNvSpPr>
          <p:nvPr>
            <p:ph idx="13"/>
          </p:nvPr>
        </p:nvSpPr>
        <p:spPr/>
        <p:txBody>
          <a:bodyPr/>
          <a:lstStyle/>
          <a:p>
            <a:endParaRPr lang="en-US"/>
          </a:p>
        </p:txBody>
      </p:sp>
      <p:sp>
        <p:nvSpPr>
          <p:cNvPr id="14" name="Content Placeholder 13">
            <a:extLst>
              <a:ext uri="{FF2B5EF4-FFF2-40B4-BE49-F238E27FC236}">
                <a16:creationId xmlns:a16="http://schemas.microsoft.com/office/drawing/2014/main" id="{5D93245C-FC89-A00E-23A5-60DE23A6F033}"/>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9C63D170-7938-6255-4B26-DAF0A05DC7B3}"/>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44</a:t>
            </a:fld>
            <a:endParaRPr lang="en-US"/>
          </a:p>
        </p:txBody>
      </p:sp>
      <p:sp>
        <p:nvSpPr>
          <p:cNvPr id="2" name="Date Placeholder 1">
            <a:extLst>
              <a:ext uri="{FF2B5EF4-FFF2-40B4-BE49-F238E27FC236}">
                <a16:creationId xmlns:a16="http://schemas.microsoft.com/office/drawing/2014/main" id="{5BD48375-6F24-F185-6BAA-0BFB8586A6EB}"/>
              </a:ext>
            </a:extLst>
          </p:cNvPr>
          <p:cNvSpPr>
            <a:spLocks noGrp="1"/>
          </p:cNvSpPr>
          <p:nvPr>
            <p:ph type="dt" sz="half" idx="10"/>
          </p:nvPr>
        </p:nvSpPr>
        <p:spPr>
          <a:xfrm>
            <a:off x="994845" y="6437115"/>
            <a:ext cx="1275686" cy="123111"/>
          </a:xfrm>
        </p:spPr>
        <p:txBody>
          <a:bodyPr/>
          <a:lstStyle/>
          <a:p>
            <a:fld id="{9DD8D617-5657-48C6-AA96-4D51136B21EF}" type="datetime1">
              <a:rPr lang="en-US" smtClean="0"/>
              <a:t>3/12/2025</a:t>
            </a:fld>
            <a:endParaRPr lang="en-US"/>
          </a:p>
        </p:txBody>
      </p:sp>
      <p:sp>
        <p:nvSpPr>
          <p:cNvPr id="4" name="Footer Placeholder 3">
            <a:extLst>
              <a:ext uri="{FF2B5EF4-FFF2-40B4-BE49-F238E27FC236}">
                <a16:creationId xmlns:a16="http://schemas.microsoft.com/office/drawing/2014/main" id="{EC309C00-A0EF-4824-07BB-168D3731B7CB}"/>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5" name="SmartArt Placeholder 14">
            <a:extLst>
              <a:ext uri="{FF2B5EF4-FFF2-40B4-BE49-F238E27FC236}">
                <a16:creationId xmlns:a16="http://schemas.microsoft.com/office/drawing/2014/main" id="{D11ECA6B-94AC-EB51-77DE-5CA23A08A80C}"/>
              </a:ext>
              <a:ext uri="{C183D7F6-B498-43B3-948B-1728B52AA6E4}">
                <adec:decorative xmlns:adec="http://schemas.microsoft.com/office/drawing/2017/decorative" val="1"/>
              </a:ext>
            </a:extLst>
          </p:cNvPr>
          <p:cNvSpPr>
            <a:spLocks noGrp="1"/>
          </p:cNvSpPr>
          <p:nvPr>
            <p:ph type="dgm" sz="quarter" idx="15"/>
          </p:nvPr>
        </p:nvSpPr>
        <p:spPr/>
        <p:txBody>
          <a:bodyPr/>
          <a:lstStyle/>
          <a:p>
            <a:endParaRPr lang="en-US"/>
          </a:p>
        </p:txBody>
      </p:sp>
      <p:sp>
        <p:nvSpPr>
          <p:cNvPr id="16" name="SmartArt Placeholder 15">
            <a:extLst>
              <a:ext uri="{FF2B5EF4-FFF2-40B4-BE49-F238E27FC236}">
                <a16:creationId xmlns:a16="http://schemas.microsoft.com/office/drawing/2014/main" id="{60C4E1DD-6600-328E-5168-A11130FA597D}"/>
              </a:ext>
              <a:ext uri="{C183D7F6-B498-43B3-948B-1728B52AA6E4}">
                <adec:decorative xmlns:adec="http://schemas.microsoft.com/office/drawing/2017/decorative" val="1"/>
              </a:ext>
            </a:extLst>
          </p:cNvPr>
          <p:cNvSpPr>
            <a:spLocks noGrp="1"/>
          </p:cNvSpPr>
          <p:nvPr>
            <p:ph type="dgm" sz="quarter" idx="16"/>
          </p:nvPr>
        </p:nvSpPr>
        <p:spPr/>
        <p:txBody>
          <a:bodyPr/>
          <a:lstStyle/>
          <a:p>
            <a:endParaRPr lang="en-US"/>
          </a:p>
        </p:txBody>
      </p:sp>
      <p:sp>
        <p:nvSpPr>
          <p:cNvPr id="17" name="SmartArt Placeholder 16">
            <a:extLst>
              <a:ext uri="{FF2B5EF4-FFF2-40B4-BE49-F238E27FC236}">
                <a16:creationId xmlns:a16="http://schemas.microsoft.com/office/drawing/2014/main" id="{492DDBA6-6C4B-24D9-1C7D-43D849D48DC0}"/>
              </a:ext>
              <a:ext uri="{C183D7F6-B498-43B3-948B-1728B52AA6E4}">
                <adec:decorative xmlns:adec="http://schemas.microsoft.com/office/drawing/2017/decorative" val="1"/>
              </a:ext>
            </a:extLst>
          </p:cNvPr>
          <p:cNvSpPr>
            <a:spLocks noGrp="1"/>
          </p:cNvSpPr>
          <p:nvPr>
            <p:ph type="dgm" sz="quarter" idx="17"/>
          </p:nvPr>
        </p:nvSpPr>
        <p:spPr/>
        <p:txBody>
          <a:bodyPr/>
          <a:lstStyle/>
          <a:p>
            <a:endParaRPr lang="en-US"/>
          </a:p>
        </p:txBody>
      </p:sp>
    </p:spTree>
    <p:extLst>
      <p:ext uri="{BB962C8B-B14F-4D97-AF65-F5344CB8AC3E}">
        <p14:creationId xmlns:p14="http://schemas.microsoft.com/office/powerpoint/2010/main" val="1503561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F38D-EFDF-29C9-B927-05DAD3A5135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FAA55CC7-1E91-E931-5D10-699F04B3F6FE}"/>
              </a:ext>
            </a:extLst>
          </p:cNvPr>
          <p:cNvSpPr>
            <a:spLocks noGrp="1"/>
          </p:cNvSpPr>
          <p:nvPr>
            <p:ph type="title"/>
          </p:nvPr>
        </p:nvSpPr>
        <p:spPr>
          <a:xfrm>
            <a:off x="485523" y="369888"/>
            <a:ext cx="11224347" cy="470898"/>
          </a:xfrm>
        </p:spPr>
        <p:txBody>
          <a:bodyPr/>
          <a:lstStyle/>
          <a:p>
            <a:r>
              <a:rPr lang="en-US" dirty="0"/>
              <a:t>Key numbers template layout</a:t>
            </a:r>
          </a:p>
        </p:txBody>
      </p:sp>
      <p:sp>
        <p:nvSpPr>
          <p:cNvPr id="2" name="Date Placeholder 1">
            <a:extLst>
              <a:ext uri="{FF2B5EF4-FFF2-40B4-BE49-F238E27FC236}">
                <a16:creationId xmlns:a16="http://schemas.microsoft.com/office/drawing/2014/main" id="{1EB4312C-9EAA-A58F-39C0-54EB724DC65F}"/>
              </a:ext>
            </a:extLst>
          </p:cNvPr>
          <p:cNvSpPr>
            <a:spLocks noGrp="1"/>
          </p:cNvSpPr>
          <p:nvPr>
            <p:ph type="dt" sz="half" idx="10"/>
          </p:nvPr>
        </p:nvSpPr>
        <p:spPr>
          <a:xfrm>
            <a:off x="994845" y="6437115"/>
            <a:ext cx="1275686" cy="123111"/>
          </a:xfrm>
        </p:spPr>
        <p:txBody>
          <a:bodyPr/>
          <a:lstStyle/>
          <a:p>
            <a:fld id="{D437AA40-7B27-49F9-94D0-E253606CBBEE}" type="datetime1">
              <a:rPr lang="en-US" smtClean="0"/>
              <a:t>3/12/2025</a:t>
            </a:fld>
            <a:endParaRPr lang="en-US"/>
          </a:p>
        </p:txBody>
      </p:sp>
      <p:sp>
        <p:nvSpPr>
          <p:cNvPr id="4" name="Footer Placeholder 3">
            <a:extLst>
              <a:ext uri="{FF2B5EF4-FFF2-40B4-BE49-F238E27FC236}">
                <a16:creationId xmlns:a16="http://schemas.microsoft.com/office/drawing/2014/main" id="{897D8A14-6147-3E7E-3D2E-AB7E1BA9FC24}"/>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42C007FA-1DAE-C9FA-C727-B804C82276F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45</a:t>
            </a:fld>
            <a:endParaRPr lang="en-US"/>
          </a:p>
        </p:txBody>
      </p:sp>
      <p:sp>
        <p:nvSpPr>
          <p:cNvPr id="26" name="Text Placeholder 25">
            <a:extLst>
              <a:ext uri="{FF2B5EF4-FFF2-40B4-BE49-F238E27FC236}">
                <a16:creationId xmlns:a16="http://schemas.microsoft.com/office/drawing/2014/main" id="{24053D20-6B2D-9D84-BEF2-CB21628BA322}"/>
              </a:ext>
            </a:extLst>
          </p:cNvPr>
          <p:cNvSpPr>
            <a:spLocks noGrp="1"/>
          </p:cNvSpPr>
          <p:nvPr>
            <p:ph type="body" sz="quarter" idx="13"/>
          </p:nvPr>
        </p:nvSpPr>
        <p:spPr/>
        <p:txBody>
          <a:bodyPr/>
          <a:lstStyle/>
          <a:p>
            <a:endParaRPr lang="en-US"/>
          </a:p>
        </p:txBody>
      </p:sp>
      <p:sp>
        <p:nvSpPr>
          <p:cNvPr id="27" name="Text Placeholder 26">
            <a:extLst>
              <a:ext uri="{FF2B5EF4-FFF2-40B4-BE49-F238E27FC236}">
                <a16:creationId xmlns:a16="http://schemas.microsoft.com/office/drawing/2014/main" id="{75A3754A-8B09-5041-A91F-89BB47696449}"/>
              </a:ext>
            </a:extLst>
          </p:cNvPr>
          <p:cNvSpPr>
            <a:spLocks noGrp="1"/>
          </p:cNvSpPr>
          <p:nvPr>
            <p:ph type="body" sz="quarter" idx="14"/>
          </p:nvPr>
        </p:nvSpPr>
        <p:spPr/>
        <p:txBody>
          <a:bodyPr/>
          <a:lstStyle/>
          <a:p>
            <a:endParaRPr lang="en-US"/>
          </a:p>
        </p:txBody>
      </p:sp>
      <p:sp>
        <p:nvSpPr>
          <p:cNvPr id="28" name="Text Placeholder 27">
            <a:extLst>
              <a:ext uri="{FF2B5EF4-FFF2-40B4-BE49-F238E27FC236}">
                <a16:creationId xmlns:a16="http://schemas.microsoft.com/office/drawing/2014/main" id="{26610129-D774-4A6E-0152-CA4D6BE86125}"/>
              </a:ext>
            </a:extLst>
          </p:cNvPr>
          <p:cNvSpPr>
            <a:spLocks noGrp="1"/>
          </p:cNvSpPr>
          <p:nvPr>
            <p:ph type="body" sz="quarter" idx="15"/>
          </p:nvPr>
        </p:nvSpPr>
        <p:spPr/>
        <p:txBody>
          <a:bodyPr/>
          <a:lstStyle/>
          <a:p>
            <a:endParaRPr lang="en-US"/>
          </a:p>
        </p:txBody>
      </p:sp>
      <p:sp>
        <p:nvSpPr>
          <p:cNvPr id="29" name="Text Placeholder 28">
            <a:extLst>
              <a:ext uri="{FF2B5EF4-FFF2-40B4-BE49-F238E27FC236}">
                <a16:creationId xmlns:a16="http://schemas.microsoft.com/office/drawing/2014/main" id="{E9637A11-4DCE-BAB5-0F6D-83C1A73DB253}"/>
              </a:ext>
            </a:extLst>
          </p:cNvPr>
          <p:cNvSpPr>
            <a:spLocks noGrp="1"/>
          </p:cNvSpPr>
          <p:nvPr>
            <p:ph type="body" sz="quarter" idx="16"/>
          </p:nvPr>
        </p:nvSpPr>
        <p:spPr/>
        <p:txBody>
          <a:bodyPr/>
          <a:lstStyle/>
          <a:p>
            <a:endParaRPr lang="en-US"/>
          </a:p>
        </p:txBody>
      </p:sp>
      <p:sp>
        <p:nvSpPr>
          <p:cNvPr id="30" name="Text Placeholder 29">
            <a:extLst>
              <a:ext uri="{FF2B5EF4-FFF2-40B4-BE49-F238E27FC236}">
                <a16:creationId xmlns:a16="http://schemas.microsoft.com/office/drawing/2014/main" id="{C73B3072-297B-883B-577A-E40565496592}"/>
              </a:ext>
            </a:extLst>
          </p:cNvPr>
          <p:cNvSpPr>
            <a:spLocks noGrp="1"/>
          </p:cNvSpPr>
          <p:nvPr>
            <p:ph type="body" sz="quarter" idx="17"/>
          </p:nvPr>
        </p:nvSpPr>
        <p:spPr/>
        <p:txBody>
          <a:bodyPr/>
          <a:lstStyle/>
          <a:p>
            <a:endParaRPr lang="en-US"/>
          </a:p>
        </p:txBody>
      </p:sp>
      <p:sp>
        <p:nvSpPr>
          <p:cNvPr id="31" name="Text Placeholder 30">
            <a:extLst>
              <a:ext uri="{FF2B5EF4-FFF2-40B4-BE49-F238E27FC236}">
                <a16:creationId xmlns:a16="http://schemas.microsoft.com/office/drawing/2014/main" id="{F07B5E0E-D586-8949-3144-46DE08B5C65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300924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D6584-CBAE-3C13-205A-B2E2F3CB683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8664190-5FB4-A102-DA6A-A86364FC9D97}"/>
              </a:ext>
            </a:extLst>
          </p:cNvPr>
          <p:cNvSpPr>
            <a:spLocks noGrp="1"/>
          </p:cNvSpPr>
          <p:nvPr>
            <p:ph type="title"/>
          </p:nvPr>
        </p:nvSpPr>
        <p:spPr>
          <a:xfrm>
            <a:off x="485523" y="369888"/>
            <a:ext cx="11224347" cy="470898"/>
          </a:xfrm>
        </p:spPr>
        <p:txBody>
          <a:bodyPr/>
          <a:lstStyle/>
          <a:p>
            <a:r>
              <a:rPr lang="en-US" dirty="0"/>
              <a:t>Video and caption template layout</a:t>
            </a:r>
          </a:p>
        </p:txBody>
      </p:sp>
      <p:sp>
        <p:nvSpPr>
          <p:cNvPr id="2" name="Date Placeholder 1">
            <a:extLst>
              <a:ext uri="{FF2B5EF4-FFF2-40B4-BE49-F238E27FC236}">
                <a16:creationId xmlns:a16="http://schemas.microsoft.com/office/drawing/2014/main" id="{271DCDF5-F26C-B1DC-092C-D26EF3252FBB}"/>
              </a:ext>
            </a:extLst>
          </p:cNvPr>
          <p:cNvSpPr>
            <a:spLocks noGrp="1"/>
          </p:cNvSpPr>
          <p:nvPr>
            <p:ph type="dt" sz="half" idx="10"/>
          </p:nvPr>
        </p:nvSpPr>
        <p:spPr>
          <a:xfrm>
            <a:off x="994845" y="6437115"/>
            <a:ext cx="1275686" cy="123111"/>
          </a:xfrm>
        </p:spPr>
        <p:txBody>
          <a:bodyPr/>
          <a:lstStyle/>
          <a:p>
            <a:fld id="{02A4F2C0-ED7B-4AB7-8BDC-576D9EC6DDC1}" type="datetime1">
              <a:rPr lang="en-US" smtClean="0"/>
              <a:t>3/12/2025</a:t>
            </a:fld>
            <a:endParaRPr lang="en-US"/>
          </a:p>
        </p:txBody>
      </p:sp>
      <p:sp>
        <p:nvSpPr>
          <p:cNvPr id="4" name="Footer Placeholder 3">
            <a:extLst>
              <a:ext uri="{FF2B5EF4-FFF2-40B4-BE49-F238E27FC236}">
                <a16:creationId xmlns:a16="http://schemas.microsoft.com/office/drawing/2014/main" id="{74187FE9-4460-A8D2-5E4E-C9CE1C71227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EBD237D6-3A07-BC9A-EF3C-89AE7B86C7C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46</a:t>
            </a:fld>
            <a:endParaRPr lang="en-US"/>
          </a:p>
        </p:txBody>
      </p:sp>
      <p:sp>
        <p:nvSpPr>
          <p:cNvPr id="11" name="Media Placeholder 10">
            <a:extLst>
              <a:ext uri="{FF2B5EF4-FFF2-40B4-BE49-F238E27FC236}">
                <a16:creationId xmlns:a16="http://schemas.microsoft.com/office/drawing/2014/main" id="{B4F1619E-E650-C08D-D3C5-37D17D59089D}"/>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a:p>
        </p:txBody>
      </p:sp>
      <p:sp>
        <p:nvSpPr>
          <p:cNvPr id="12" name="Text Placeholder 11">
            <a:extLst>
              <a:ext uri="{FF2B5EF4-FFF2-40B4-BE49-F238E27FC236}">
                <a16:creationId xmlns:a16="http://schemas.microsoft.com/office/drawing/2014/main" id="{23384C92-A56D-48A8-F3FF-40F96E77A49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28543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8AF7F-462F-6C8F-25CE-A090C4887E41}"/>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B925D8FA-37D1-E282-D4C4-426BF5938FCF}"/>
              </a:ext>
            </a:extLst>
          </p:cNvPr>
          <p:cNvSpPr>
            <a:spLocks noGrp="1"/>
          </p:cNvSpPr>
          <p:nvPr>
            <p:ph type="dt" sz="half" idx="10"/>
          </p:nvPr>
        </p:nvSpPr>
        <p:spPr>
          <a:xfrm>
            <a:off x="994845" y="6437115"/>
            <a:ext cx="1275686" cy="123111"/>
          </a:xfrm>
        </p:spPr>
        <p:txBody>
          <a:bodyPr/>
          <a:lstStyle/>
          <a:p>
            <a:fld id="{68BFCC14-0BFA-4C1A-BB04-4E61C992B7C6}" type="datetime1">
              <a:rPr lang="en-US" smtClean="0"/>
              <a:t>3/12/2025</a:t>
            </a:fld>
            <a:endParaRPr lang="en-US" dirty="0"/>
          </a:p>
        </p:txBody>
      </p:sp>
      <p:sp>
        <p:nvSpPr>
          <p:cNvPr id="3" name="Footer Placeholder 2">
            <a:extLst>
              <a:ext uri="{FF2B5EF4-FFF2-40B4-BE49-F238E27FC236}">
                <a16:creationId xmlns:a16="http://schemas.microsoft.com/office/drawing/2014/main" id="{9AD66FFB-61F9-BC10-3595-66794EAEBBCE}"/>
              </a:ext>
            </a:extLst>
          </p:cNvPr>
          <p:cNvSpPr>
            <a:spLocks noGrp="1"/>
          </p:cNvSpPr>
          <p:nvPr>
            <p:ph type="ftr" sz="quarter" idx="11"/>
          </p:nvPr>
        </p:nvSpPr>
        <p:spPr>
          <a:xfrm>
            <a:off x="2270531" y="6437115"/>
            <a:ext cx="3825470" cy="123111"/>
          </a:xfrm>
        </p:spPr>
        <p:txBody>
          <a:bodyPr/>
          <a:lstStyle/>
          <a:p>
            <a:r>
              <a:rPr lang="en-US"/>
              <a:t>Insert footer text here</a:t>
            </a:r>
            <a:endParaRPr lang="en-US" dirty="0"/>
          </a:p>
        </p:txBody>
      </p:sp>
      <p:sp>
        <p:nvSpPr>
          <p:cNvPr id="4" name="Slide Number Placeholder 3">
            <a:extLst>
              <a:ext uri="{FF2B5EF4-FFF2-40B4-BE49-F238E27FC236}">
                <a16:creationId xmlns:a16="http://schemas.microsoft.com/office/drawing/2014/main" id="{5E697C29-3C28-9833-3A6C-C83ABC81B2B5}"/>
              </a:ext>
            </a:extLst>
          </p:cNvPr>
          <p:cNvSpPr>
            <a:spLocks noGrp="1"/>
          </p:cNvSpPr>
          <p:nvPr>
            <p:ph type="sldNum" sz="quarter" idx="12"/>
          </p:nvPr>
        </p:nvSpPr>
        <p:spPr>
          <a:xfrm>
            <a:off x="485747" y="6437115"/>
            <a:ext cx="509098" cy="123111"/>
          </a:xfrm>
        </p:spPr>
        <p:txBody>
          <a:bodyPr/>
          <a:lstStyle/>
          <a:p>
            <a:fld id="{F1BC30E3-FFE5-4B91-AA19-87A149EBB9EE}" type="slidenum">
              <a:rPr lang="en-US" smtClean="0"/>
              <a:pPr/>
              <a:t>47</a:t>
            </a:fld>
            <a:endParaRPr lang="en-US" dirty="0"/>
          </a:p>
        </p:txBody>
      </p:sp>
      <p:sp>
        <p:nvSpPr>
          <p:cNvPr id="29" name="Content Placeholder 28">
            <a:extLst>
              <a:ext uri="{FF2B5EF4-FFF2-40B4-BE49-F238E27FC236}">
                <a16:creationId xmlns:a16="http://schemas.microsoft.com/office/drawing/2014/main" id="{CEB9A338-2499-A4C3-A456-B52B6D8F68C0}"/>
              </a:ext>
            </a:extLst>
          </p:cNvPr>
          <p:cNvSpPr>
            <a:spLocks noGrp="1"/>
          </p:cNvSpPr>
          <p:nvPr>
            <p:ph idx="1"/>
          </p:nvPr>
        </p:nvSpPr>
        <p:spPr/>
        <p:txBody>
          <a:bodyPr/>
          <a:lstStyle/>
          <a:p>
            <a:endParaRPr lang="en-US"/>
          </a:p>
        </p:txBody>
      </p:sp>
      <p:sp>
        <p:nvSpPr>
          <p:cNvPr id="30" name="Picture Placeholder 29">
            <a:extLst>
              <a:ext uri="{FF2B5EF4-FFF2-40B4-BE49-F238E27FC236}">
                <a16:creationId xmlns:a16="http://schemas.microsoft.com/office/drawing/2014/main" id="{B53769D9-A040-461E-C555-D50368C3BF28}"/>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7" name="Title 6">
            <a:extLst>
              <a:ext uri="{FF2B5EF4-FFF2-40B4-BE49-F238E27FC236}">
                <a16:creationId xmlns:a16="http://schemas.microsoft.com/office/drawing/2014/main" id="{D7F18BAF-7C3B-66AF-A410-2964EA16AE18}"/>
              </a:ext>
            </a:extLst>
          </p:cNvPr>
          <p:cNvSpPr>
            <a:spLocks noGrp="1"/>
          </p:cNvSpPr>
          <p:nvPr>
            <p:ph type="title"/>
          </p:nvPr>
        </p:nvSpPr>
        <p:spPr>
          <a:xfrm>
            <a:off x="485523" y="369889"/>
            <a:ext cx="5610479" cy="1057473"/>
          </a:xfrm>
        </p:spPr>
        <p:txBody>
          <a:bodyPr/>
          <a:lstStyle/>
          <a:p>
            <a:r>
              <a:rPr lang="en-US" dirty="0"/>
              <a:t>Content and image template layout</a:t>
            </a:r>
          </a:p>
        </p:txBody>
      </p:sp>
      <p:sp>
        <p:nvSpPr>
          <p:cNvPr id="31" name="SmartArt Placeholder 30" descr="EY">
            <a:extLst>
              <a:ext uri="{FF2B5EF4-FFF2-40B4-BE49-F238E27FC236}">
                <a16:creationId xmlns:a16="http://schemas.microsoft.com/office/drawing/2014/main" id="{C7DD5F50-8BA3-F283-E664-9D5EDEE26A9A}"/>
              </a:ext>
            </a:extLst>
          </p:cNvPr>
          <p:cNvSpPr>
            <a:spLocks noGrp="1"/>
          </p:cNvSpPr>
          <p:nvPr>
            <p:ph type="dgm" sz="quarter" idx="28"/>
          </p:nvPr>
        </p:nvSpPr>
        <p:spPr/>
        <p:txBody>
          <a:bodyPr/>
          <a:lstStyle/>
          <a:p>
            <a:endParaRPr lang="en-US"/>
          </a:p>
        </p:txBody>
      </p:sp>
      <p:sp>
        <p:nvSpPr>
          <p:cNvPr id="32" name="SmartArt Placeholder 31" descr="EY">
            <a:extLst>
              <a:ext uri="{FF2B5EF4-FFF2-40B4-BE49-F238E27FC236}">
                <a16:creationId xmlns:a16="http://schemas.microsoft.com/office/drawing/2014/main" id="{D53DE279-F89C-2CE1-7C45-AE4B051E5678}"/>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3032690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D5C6C-74C4-DB25-99DD-20F028AC6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14298-FEA4-E695-7FF0-0A7CE86D4581}"/>
              </a:ext>
            </a:extLst>
          </p:cNvPr>
          <p:cNvSpPr>
            <a:spLocks noGrp="1"/>
          </p:cNvSpPr>
          <p:nvPr>
            <p:ph type="title"/>
          </p:nvPr>
        </p:nvSpPr>
        <p:spPr>
          <a:xfrm>
            <a:off x="485523" y="369888"/>
            <a:ext cx="11224347" cy="470898"/>
          </a:xfrm>
        </p:spPr>
        <p:txBody>
          <a:bodyPr/>
          <a:lstStyle/>
          <a:p>
            <a:r>
              <a:rPr lang="en-US" dirty="0"/>
              <a:t>Team</a:t>
            </a:r>
          </a:p>
        </p:txBody>
      </p:sp>
      <p:sp>
        <p:nvSpPr>
          <p:cNvPr id="3" name="Date Placeholder 2">
            <a:extLst>
              <a:ext uri="{FF2B5EF4-FFF2-40B4-BE49-F238E27FC236}">
                <a16:creationId xmlns:a16="http://schemas.microsoft.com/office/drawing/2014/main" id="{D1CA4C76-9DB3-00C3-E1D0-9FE977BA2070}"/>
              </a:ext>
            </a:extLst>
          </p:cNvPr>
          <p:cNvSpPr>
            <a:spLocks noGrp="1"/>
          </p:cNvSpPr>
          <p:nvPr>
            <p:ph type="dt" sz="half" idx="10"/>
          </p:nvPr>
        </p:nvSpPr>
        <p:spPr>
          <a:xfrm>
            <a:off x="994845" y="6437115"/>
            <a:ext cx="1275686" cy="123111"/>
          </a:xfrm>
        </p:spPr>
        <p:txBody>
          <a:bodyPr/>
          <a:lstStyle/>
          <a:p>
            <a:fld id="{5BCC9DA1-85CE-43DF-9C86-5949728DD272}" type="datetime1">
              <a:rPr lang="en-US" smtClean="0"/>
              <a:t>3/12/2025</a:t>
            </a:fld>
            <a:endParaRPr lang="en-US"/>
          </a:p>
        </p:txBody>
      </p:sp>
      <p:sp>
        <p:nvSpPr>
          <p:cNvPr id="16" name="Footer Placeholder 15">
            <a:extLst>
              <a:ext uri="{FF2B5EF4-FFF2-40B4-BE49-F238E27FC236}">
                <a16:creationId xmlns:a16="http://schemas.microsoft.com/office/drawing/2014/main" id="{D50418ED-969D-DF00-756C-5E85D0DEE03C}"/>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7" name="Slide Number Placeholder 16">
            <a:extLst>
              <a:ext uri="{FF2B5EF4-FFF2-40B4-BE49-F238E27FC236}">
                <a16:creationId xmlns:a16="http://schemas.microsoft.com/office/drawing/2014/main" id="{D8047F8C-1D2D-D1A6-931F-03B9E9B602FB}"/>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48</a:t>
            </a:fld>
            <a:endParaRPr lang="en-US"/>
          </a:p>
        </p:txBody>
      </p:sp>
      <p:sp>
        <p:nvSpPr>
          <p:cNvPr id="38" name="Text Placeholder 37">
            <a:extLst>
              <a:ext uri="{FF2B5EF4-FFF2-40B4-BE49-F238E27FC236}">
                <a16:creationId xmlns:a16="http://schemas.microsoft.com/office/drawing/2014/main" id="{07FF9EB0-ED58-C49E-8B22-0136008502A0}"/>
              </a:ext>
            </a:extLst>
          </p:cNvPr>
          <p:cNvSpPr>
            <a:spLocks noGrp="1"/>
          </p:cNvSpPr>
          <p:nvPr>
            <p:ph type="body" sz="quarter" idx="13"/>
          </p:nvPr>
        </p:nvSpPr>
        <p:spPr/>
        <p:txBody>
          <a:bodyPr/>
          <a:lstStyle/>
          <a:p>
            <a:endParaRPr lang="en-US"/>
          </a:p>
        </p:txBody>
      </p:sp>
      <p:sp>
        <p:nvSpPr>
          <p:cNvPr id="39" name="Text Placeholder 38">
            <a:extLst>
              <a:ext uri="{FF2B5EF4-FFF2-40B4-BE49-F238E27FC236}">
                <a16:creationId xmlns:a16="http://schemas.microsoft.com/office/drawing/2014/main" id="{FCC1E1A2-F94B-DAAF-7536-0F6B66E6A22E}"/>
              </a:ext>
            </a:extLst>
          </p:cNvPr>
          <p:cNvSpPr>
            <a:spLocks noGrp="1"/>
          </p:cNvSpPr>
          <p:nvPr>
            <p:ph type="body" sz="quarter" idx="14"/>
          </p:nvPr>
        </p:nvSpPr>
        <p:spPr/>
        <p:txBody>
          <a:bodyPr/>
          <a:lstStyle/>
          <a:p>
            <a:endParaRPr lang="en-US"/>
          </a:p>
        </p:txBody>
      </p:sp>
      <p:sp>
        <p:nvSpPr>
          <p:cNvPr id="41" name="Text Placeholder 40">
            <a:extLst>
              <a:ext uri="{FF2B5EF4-FFF2-40B4-BE49-F238E27FC236}">
                <a16:creationId xmlns:a16="http://schemas.microsoft.com/office/drawing/2014/main" id="{410460C5-842D-9807-F286-374340534947}"/>
              </a:ext>
            </a:extLst>
          </p:cNvPr>
          <p:cNvSpPr>
            <a:spLocks noGrp="1"/>
          </p:cNvSpPr>
          <p:nvPr>
            <p:ph type="body" sz="quarter" idx="16"/>
          </p:nvPr>
        </p:nvSpPr>
        <p:spPr/>
        <p:txBody>
          <a:bodyPr/>
          <a:lstStyle/>
          <a:p>
            <a:endParaRPr lang="en-US"/>
          </a:p>
        </p:txBody>
      </p:sp>
      <p:sp>
        <p:nvSpPr>
          <p:cNvPr id="42" name="Text Placeholder 41">
            <a:extLst>
              <a:ext uri="{FF2B5EF4-FFF2-40B4-BE49-F238E27FC236}">
                <a16:creationId xmlns:a16="http://schemas.microsoft.com/office/drawing/2014/main" id="{90D8F962-3755-8140-E215-96257BE8389B}"/>
              </a:ext>
            </a:extLst>
          </p:cNvPr>
          <p:cNvSpPr>
            <a:spLocks noGrp="1"/>
          </p:cNvSpPr>
          <p:nvPr>
            <p:ph type="body" sz="quarter" idx="17"/>
          </p:nvPr>
        </p:nvSpPr>
        <p:spPr/>
        <p:txBody>
          <a:bodyPr/>
          <a:lstStyle/>
          <a:p>
            <a:endParaRPr lang="en-US"/>
          </a:p>
        </p:txBody>
      </p:sp>
      <p:sp>
        <p:nvSpPr>
          <p:cNvPr id="44" name="Text Placeholder 43">
            <a:extLst>
              <a:ext uri="{FF2B5EF4-FFF2-40B4-BE49-F238E27FC236}">
                <a16:creationId xmlns:a16="http://schemas.microsoft.com/office/drawing/2014/main" id="{8BBFBBB9-355E-FA65-6FBA-A88195729FB3}"/>
              </a:ext>
            </a:extLst>
          </p:cNvPr>
          <p:cNvSpPr>
            <a:spLocks noGrp="1"/>
          </p:cNvSpPr>
          <p:nvPr>
            <p:ph type="body" sz="quarter" idx="19"/>
          </p:nvPr>
        </p:nvSpPr>
        <p:spPr/>
        <p:txBody>
          <a:bodyPr/>
          <a:lstStyle/>
          <a:p>
            <a:endParaRPr lang="en-US"/>
          </a:p>
        </p:txBody>
      </p:sp>
      <p:sp>
        <p:nvSpPr>
          <p:cNvPr id="45" name="Text Placeholder 44">
            <a:extLst>
              <a:ext uri="{FF2B5EF4-FFF2-40B4-BE49-F238E27FC236}">
                <a16:creationId xmlns:a16="http://schemas.microsoft.com/office/drawing/2014/main" id="{38BBA80F-012E-EC8A-D56F-D4572DE157BE}"/>
              </a:ext>
            </a:extLst>
          </p:cNvPr>
          <p:cNvSpPr>
            <a:spLocks noGrp="1"/>
          </p:cNvSpPr>
          <p:nvPr>
            <p:ph type="body" sz="quarter" idx="20"/>
          </p:nvPr>
        </p:nvSpPr>
        <p:spPr/>
        <p:txBody>
          <a:bodyPr/>
          <a:lstStyle/>
          <a:p>
            <a:endParaRPr lang="en-US"/>
          </a:p>
        </p:txBody>
      </p:sp>
      <p:sp>
        <p:nvSpPr>
          <p:cNvPr id="47" name="Text Placeholder 46">
            <a:extLst>
              <a:ext uri="{FF2B5EF4-FFF2-40B4-BE49-F238E27FC236}">
                <a16:creationId xmlns:a16="http://schemas.microsoft.com/office/drawing/2014/main" id="{6F02CD0B-0C9D-32EB-DD1B-CE90E2E39AAA}"/>
              </a:ext>
            </a:extLst>
          </p:cNvPr>
          <p:cNvSpPr>
            <a:spLocks noGrp="1"/>
          </p:cNvSpPr>
          <p:nvPr>
            <p:ph type="body" sz="quarter" idx="22"/>
          </p:nvPr>
        </p:nvSpPr>
        <p:spPr/>
        <p:txBody>
          <a:bodyPr/>
          <a:lstStyle/>
          <a:p>
            <a:endParaRPr lang="en-US"/>
          </a:p>
        </p:txBody>
      </p:sp>
      <p:sp>
        <p:nvSpPr>
          <p:cNvPr id="48" name="Text Placeholder 47">
            <a:extLst>
              <a:ext uri="{FF2B5EF4-FFF2-40B4-BE49-F238E27FC236}">
                <a16:creationId xmlns:a16="http://schemas.microsoft.com/office/drawing/2014/main" id="{C52DEE50-D01E-2AA3-8067-6EED9868C065}"/>
              </a:ext>
            </a:extLst>
          </p:cNvPr>
          <p:cNvSpPr>
            <a:spLocks noGrp="1"/>
          </p:cNvSpPr>
          <p:nvPr>
            <p:ph type="body" sz="quarter" idx="23"/>
          </p:nvPr>
        </p:nvSpPr>
        <p:spPr/>
        <p:txBody>
          <a:bodyPr/>
          <a:lstStyle/>
          <a:p>
            <a:endParaRPr lang="en-US"/>
          </a:p>
        </p:txBody>
      </p:sp>
      <p:sp>
        <p:nvSpPr>
          <p:cNvPr id="40" name="Picture Placeholder 39">
            <a:extLst>
              <a:ext uri="{FF2B5EF4-FFF2-40B4-BE49-F238E27FC236}">
                <a16:creationId xmlns:a16="http://schemas.microsoft.com/office/drawing/2014/main" id="{DB489420-3492-DA1D-42D4-C1D4AFA9C2A4}"/>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43" name="Picture Placeholder 42">
            <a:extLst>
              <a:ext uri="{FF2B5EF4-FFF2-40B4-BE49-F238E27FC236}">
                <a16:creationId xmlns:a16="http://schemas.microsoft.com/office/drawing/2014/main" id="{14B0C96D-59E0-7DDF-2248-2DA587BF4EE9}"/>
              </a:ext>
              <a:ext uri="{C183D7F6-B498-43B3-948B-1728B52AA6E4}">
                <adec:decorative xmlns:adec="http://schemas.microsoft.com/office/drawing/2017/decorative" val="1"/>
              </a:ext>
            </a:extLst>
          </p:cNvPr>
          <p:cNvSpPr>
            <a:spLocks noGrp="1"/>
          </p:cNvSpPr>
          <p:nvPr>
            <p:ph type="pic" sz="quarter" idx="18"/>
          </p:nvPr>
        </p:nvSpPr>
        <p:spPr/>
        <p:txBody>
          <a:bodyPr/>
          <a:lstStyle/>
          <a:p>
            <a:endParaRPr lang="en-US"/>
          </a:p>
        </p:txBody>
      </p:sp>
      <p:sp>
        <p:nvSpPr>
          <p:cNvPr id="46" name="Picture Placeholder 45">
            <a:extLst>
              <a:ext uri="{FF2B5EF4-FFF2-40B4-BE49-F238E27FC236}">
                <a16:creationId xmlns:a16="http://schemas.microsoft.com/office/drawing/2014/main" id="{1224A037-88C6-DAAF-B05D-7578AB0DEDED}"/>
              </a:ext>
              <a:ext uri="{C183D7F6-B498-43B3-948B-1728B52AA6E4}">
                <adec:decorative xmlns:adec="http://schemas.microsoft.com/office/drawing/2017/decorative" val="1"/>
              </a:ext>
            </a:extLst>
          </p:cNvPr>
          <p:cNvSpPr>
            <a:spLocks noGrp="1"/>
          </p:cNvSpPr>
          <p:nvPr>
            <p:ph type="pic" sz="quarter" idx="21"/>
          </p:nvPr>
        </p:nvSpPr>
        <p:spPr/>
        <p:txBody>
          <a:bodyPr/>
          <a:lstStyle/>
          <a:p>
            <a:endParaRPr lang="en-US"/>
          </a:p>
        </p:txBody>
      </p:sp>
      <p:sp>
        <p:nvSpPr>
          <p:cNvPr id="49" name="Picture Placeholder 48">
            <a:extLst>
              <a:ext uri="{FF2B5EF4-FFF2-40B4-BE49-F238E27FC236}">
                <a16:creationId xmlns:a16="http://schemas.microsoft.com/office/drawing/2014/main" id="{3D6B89D5-F118-731C-8EAC-8D52AD6AA6FE}"/>
              </a:ext>
              <a:ext uri="{C183D7F6-B498-43B3-948B-1728B52AA6E4}">
                <adec:decorative xmlns:adec="http://schemas.microsoft.com/office/drawing/2017/decorative" val="1"/>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13043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DC18-D0FC-6E4C-FCD6-0C44CB2BA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C455F-066A-2FA9-FF3E-5C123D0CCA57}"/>
              </a:ext>
            </a:extLst>
          </p:cNvPr>
          <p:cNvSpPr>
            <a:spLocks noGrp="1"/>
          </p:cNvSpPr>
          <p:nvPr>
            <p:ph type="title"/>
          </p:nvPr>
        </p:nvSpPr>
        <p:spPr>
          <a:xfrm>
            <a:off x="485523" y="369888"/>
            <a:ext cx="11224347" cy="470898"/>
          </a:xfrm>
        </p:spPr>
        <p:txBody>
          <a:bodyPr/>
          <a:lstStyle/>
          <a:p>
            <a:r>
              <a:rPr lang="en-US" dirty="0"/>
              <a:t>Title only template layout</a:t>
            </a:r>
          </a:p>
        </p:txBody>
      </p:sp>
      <p:sp>
        <p:nvSpPr>
          <p:cNvPr id="6" name="Date Placeholder 5">
            <a:extLst>
              <a:ext uri="{FF2B5EF4-FFF2-40B4-BE49-F238E27FC236}">
                <a16:creationId xmlns:a16="http://schemas.microsoft.com/office/drawing/2014/main" id="{BA4ED2E1-2B60-F133-5A0D-9A7053C0378A}"/>
              </a:ext>
            </a:extLst>
          </p:cNvPr>
          <p:cNvSpPr>
            <a:spLocks noGrp="1"/>
          </p:cNvSpPr>
          <p:nvPr>
            <p:ph type="dt" sz="half" idx="10"/>
          </p:nvPr>
        </p:nvSpPr>
        <p:spPr>
          <a:xfrm>
            <a:off x="994845" y="6437115"/>
            <a:ext cx="1275686" cy="123111"/>
          </a:xfrm>
        </p:spPr>
        <p:txBody>
          <a:bodyPr/>
          <a:lstStyle/>
          <a:p>
            <a:fld id="{1CE856DB-6B10-430A-96D1-BC6413DC9E70}" type="datetime1">
              <a:rPr lang="en-US" smtClean="0"/>
              <a:t>3/12/2025</a:t>
            </a:fld>
            <a:endParaRPr lang="en-US"/>
          </a:p>
        </p:txBody>
      </p:sp>
      <p:sp>
        <p:nvSpPr>
          <p:cNvPr id="4" name="Footer Placeholder 3">
            <a:extLst>
              <a:ext uri="{FF2B5EF4-FFF2-40B4-BE49-F238E27FC236}">
                <a16:creationId xmlns:a16="http://schemas.microsoft.com/office/drawing/2014/main" id="{E3C7D292-7832-A224-4927-7CDE6E1976BC}"/>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B78DC29-5F70-9CD7-BE13-35884C4698A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49</a:t>
            </a:fld>
            <a:endParaRPr lang="en-US"/>
          </a:p>
        </p:txBody>
      </p:sp>
    </p:spTree>
    <p:extLst>
      <p:ext uri="{BB962C8B-B14F-4D97-AF65-F5344CB8AC3E}">
        <p14:creationId xmlns:p14="http://schemas.microsoft.com/office/powerpoint/2010/main" val="68446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7B18FEA-A0ED-5198-0078-665003816413}"/>
              </a:ext>
            </a:extLst>
          </p:cNvPr>
          <p:cNvSpPr>
            <a:spLocks noGrp="1"/>
          </p:cNvSpPr>
          <p:nvPr>
            <p:ph type="subTitle" idx="1"/>
          </p:nvPr>
        </p:nvSpPr>
        <p:spPr/>
        <p:txBody>
          <a:bodyPr/>
          <a:lstStyle/>
          <a:p>
            <a:endParaRPr lang="en-US" dirty="0"/>
          </a:p>
        </p:txBody>
      </p:sp>
      <p:sp>
        <p:nvSpPr>
          <p:cNvPr id="10" name="Title 9">
            <a:extLst>
              <a:ext uri="{FF2B5EF4-FFF2-40B4-BE49-F238E27FC236}">
                <a16:creationId xmlns:a16="http://schemas.microsoft.com/office/drawing/2014/main" id="{0D369242-9032-FA49-40E3-3539D4DAF7E0}"/>
              </a:ext>
            </a:extLst>
          </p:cNvPr>
          <p:cNvSpPr>
            <a:spLocks noGrp="1"/>
          </p:cNvSpPr>
          <p:nvPr>
            <p:ph type="title"/>
          </p:nvPr>
        </p:nvSpPr>
        <p:spPr>
          <a:xfrm>
            <a:off x="889762" y="2698751"/>
            <a:ext cx="4906009" cy="1654043"/>
          </a:xfrm>
        </p:spPr>
        <p:txBody>
          <a:bodyPr/>
          <a:lstStyle/>
          <a:p>
            <a:r>
              <a:rPr lang="en-US" dirty="0"/>
              <a:t>Spectrum 1</a:t>
            </a:r>
          </a:p>
        </p:txBody>
      </p:sp>
      <p:sp>
        <p:nvSpPr>
          <p:cNvPr id="6" name="Text Placeholder 5">
            <a:extLst>
              <a:ext uri="{FF2B5EF4-FFF2-40B4-BE49-F238E27FC236}">
                <a16:creationId xmlns:a16="http://schemas.microsoft.com/office/drawing/2014/main" id="{6785259C-D11C-3929-20C7-2AB3B378DADE}"/>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042E9441-48A9-CA2C-1B1A-B138E44A6225}"/>
              </a:ext>
            </a:extLst>
          </p:cNvPr>
          <p:cNvSpPr txBox="1"/>
          <p:nvPr/>
        </p:nvSpPr>
        <p:spPr>
          <a:xfrm>
            <a:off x="-4081806" y="0"/>
            <a:ext cx="3955347" cy="6881472"/>
          </a:xfrm>
          <a:prstGeom prst="rect">
            <a:avLst/>
          </a:prstGeom>
          <a:solidFill>
            <a:srgbClr val="C4C4CD"/>
          </a:solidFill>
        </p:spPr>
        <p:txBody>
          <a:bodyPr wrap="square" lIns="108000" tIns="108000" rIns="108000" bIns="108000" rtlCol="0" anchor="t">
            <a:spAutoFit/>
          </a:bodyPr>
          <a:lstStyle/>
          <a:p>
            <a:pPr marL="252000" indent="-252000">
              <a:spcAft>
                <a:spcPts val="600"/>
              </a:spcAft>
              <a:buClr>
                <a:schemeClr val="tx2"/>
              </a:buClr>
              <a:buSzPct val="100000"/>
              <a:buFont typeface="Wingdings" pitchFamily="2" charset="2"/>
              <a:buChar char="§"/>
            </a:pPr>
            <a:r>
              <a:rPr lang="en-US" sz="1050" dirty="0"/>
              <a:t>Copying legacy content from older PowerPoint files into the new templates may produce mixed results, as the latest EY global PowerPoint presentations were redesigned in 2019.</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Remember — you can work with designers in your local creative services team or in GDS to assist you in updating legacy content. </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If you’re converting older content yourself, you’ll have a few options in PowerPoint to assist you.</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Instead of copying entire slides, consider opening each slide in your source file in Normal view, then click “</a:t>
            </a:r>
            <a:r>
              <a:rPr lang="en-US" sz="1050" dirty="0" err="1"/>
              <a:t>Ctrl+A</a:t>
            </a:r>
            <a:r>
              <a:rPr lang="en-US" sz="1050" dirty="0"/>
              <a:t>” to select all the elements on the slide. This will not select any of the elements in the slide’s master layout, but it may select footers, logos and titles. Then, paste the slide contents into the new destination template.</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Immediately after you paste content from older files into these new templates, you have the option to "Keep Source Formatting" in your "Paste Options" or to simply accept the applied formatting from the destination template and allow the design themes and formatting of the destination template attempt to apply to the content you’ve pasted in.</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Oftentimes, choosing to “Keep Source Formatting” will preserve the colors of your existing content but will create other issues in your destination file. “Keep Source Formatting” will copy over any master slides, layouts, themes and colors used in your source file, which may increase the size of your new presentation and make it more difficult to work with.</a:t>
            </a:r>
          </a:p>
          <a:p>
            <a:pPr marL="252000" indent="-252000">
              <a:spcAft>
                <a:spcPts val="600"/>
              </a:spcAft>
              <a:buClr>
                <a:schemeClr val="tx2"/>
              </a:buClr>
              <a:buSzPct val="100000"/>
              <a:buFont typeface="Wingdings" pitchFamily="2" charset="2"/>
              <a:buChar char="§"/>
            </a:pPr>
            <a:endParaRPr lang="en-US" sz="1050" dirty="0"/>
          </a:p>
        </p:txBody>
      </p:sp>
    </p:spTree>
    <p:extLst>
      <p:ext uri="{BB962C8B-B14F-4D97-AF65-F5344CB8AC3E}">
        <p14:creationId xmlns:p14="http://schemas.microsoft.com/office/powerpoint/2010/main" val="3359828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25000"/>
            <a:lumOff val="75000"/>
          </a:schemeClr>
        </a:solidFill>
        <a:effectLst/>
      </p:bgPr>
    </p:bg>
    <p:spTree>
      <p:nvGrpSpPr>
        <p:cNvPr id="1" name="">
          <a:extLst>
            <a:ext uri="{FF2B5EF4-FFF2-40B4-BE49-F238E27FC236}">
              <a16:creationId xmlns:a16="http://schemas.microsoft.com/office/drawing/2014/main" id="{E2D635DE-194A-83BB-2746-EC274DDAC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51156-5B8E-821D-A79A-DF5B3C00149F}"/>
              </a:ext>
            </a:extLst>
          </p:cNvPr>
          <p:cNvSpPr txBox="1">
            <a:spLocks noGrp="1"/>
          </p:cNvSpPr>
          <p:nvPr>
            <p:ph type="title" idx="4294967295"/>
          </p:nvPr>
        </p:nvSpPr>
        <p:spPr>
          <a:xfrm>
            <a:off x="1095022" y="1950646"/>
            <a:ext cx="10001956" cy="2956707"/>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Small content </a:t>
            </a:r>
            <a:r>
              <a:rPr kumimoji="0" lang="en-US" sz="6600" b="1" i="0" u="none" strike="noStrike" kern="1200" cap="none" spc="0" normalizeH="0" baseline="0" noProof="0" dirty="0">
                <a:ln>
                  <a:noFill/>
                </a:ln>
                <a:solidFill>
                  <a:schemeClr val="tx1"/>
                </a:solidFill>
                <a:effectLst/>
                <a:uLnTx/>
                <a:uFillTx/>
                <a:latin typeface="+mj-lt"/>
                <a:ea typeface="+mn-ea"/>
                <a:cs typeface="+mn-cs"/>
              </a:rPr>
              <a:t>dark</a:t>
            </a:r>
            <a:r>
              <a:rPr kumimoji="0" lang="en-US" sz="6600" b="0" i="0" u="none" strike="noStrike" kern="1200" cap="none" spc="0" normalizeH="0" baseline="0" noProof="0" dirty="0">
                <a:ln>
                  <a:noFill/>
                </a:ln>
                <a:solidFill>
                  <a:schemeClr val="tx1"/>
                </a:solidFill>
                <a:effectLst/>
                <a:uLnTx/>
                <a:uFillTx/>
                <a:latin typeface="+mn-lt"/>
                <a:ea typeface="+mn-ea"/>
                <a:cs typeface="+mn-cs"/>
              </a:rPr>
              <a:t> </a:t>
            </a:r>
            <a:br>
              <a:rPr kumimoji="0" lang="en-US" sz="6600" b="0" i="0" u="none" strike="noStrike" kern="1200" cap="none" spc="0" normalizeH="0" baseline="0" noProof="0" dirty="0">
                <a:ln>
                  <a:noFill/>
                </a:ln>
                <a:solidFill>
                  <a:schemeClr val="tx1"/>
                </a:solidFill>
                <a:effectLst/>
                <a:uLnTx/>
                <a:uFillTx/>
                <a:latin typeface="+mn-lt"/>
                <a:ea typeface="+mn-ea"/>
                <a:cs typeface="+mn-cs"/>
              </a:rPr>
            </a:br>
            <a:r>
              <a:rPr kumimoji="0" lang="en-US" sz="6600" b="0" i="0" u="none" strike="noStrike" kern="1200" cap="none" spc="0" normalizeH="0" baseline="0" noProof="0" dirty="0">
                <a:ln>
                  <a:noFill/>
                </a:ln>
                <a:solidFill>
                  <a:schemeClr val="tx1"/>
                </a:solidFill>
                <a:effectLst/>
                <a:uLnTx/>
                <a:uFillTx/>
                <a:latin typeface="+mn-lt"/>
                <a:ea typeface="+mn-ea"/>
                <a:cs typeface="+mn-cs"/>
              </a:rPr>
              <a:t>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tab pos="2603500" algn="l"/>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13 slide layouts to use</a:t>
            </a:r>
          </a:p>
        </p:txBody>
      </p:sp>
    </p:spTree>
    <p:extLst>
      <p:ext uri="{BB962C8B-B14F-4D97-AF65-F5344CB8AC3E}">
        <p14:creationId xmlns:p14="http://schemas.microsoft.com/office/powerpoint/2010/main" val="886907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509E-DB80-4828-E0C3-FB6094604DB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71B0C6-E6CB-61FA-6373-1E083D11CC7E}"/>
              </a:ext>
            </a:extLst>
          </p:cNvPr>
          <p:cNvSpPr>
            <a:spLocks noGrp="1"/>
          </p:cNvSpPr>
          <p:nvPr>
            <p:ph type="title"/>
          </p:nvPr>
        </p:nvSpPr>
        <p:spPr/>
        <p:txBody>
          <a:bodyPr/>
          <a:lstStyle/>
          <a:p>
            <a:r>
              <a:rPr lang="en-US" dirty="0"/>
              <a:t>Title and content template layout</a:t>
            </a:r>
          </a:p>
        </p:txBody>
      </p:sp>
      <p:sp>
        <p:nvSpPr>
          <p:cNvPr id="3" name="Content Placeholder 2">
            <a:extLst>
              <a:ext uri="{FF2B5EF4-FFF2-40B4-BE49-F238E27FC236}">
                <a16:creationId xmlns:a16="http://schemas.microsoft.com/office/drawing/2014/main" id="{64D16D68-F619-0405-E372-26AED8C155CA}"/>
              </a:ext>
            </a:extLst>
          </p:cNvPr>
          <p:cNvSpPr>
            <a:spLocks noGrp="1"/>
          </p:cNvSpPr>
          <p:nvPr>
            <p:ph sz="quarter" idx="16"/>
          </p:nvPr>
        </p:nvSpPr>
        <p:spPr/>
        <p:txBody>
          <a:bodyPr/>
          <a:lstStyle/>
          <a:p>
            <a:endParaRPr lang="en-US"/>
          </a:p>
        </p:txBody>
      </p:sp>
      <p:sp>
        <p:nvSpPr>
          <p:cNvPr id="2" name="Date Placeholder 1">
            <a:extLst>
              <a:ext uri="{FF2B5EF4-FFF2-40B4-BE49-F238E27FC236}">
                <a16:creationId xmlns:a16="http://schemas.microsoft.com/office/drawing/2014/main" id="{0043AF6F-173A-0633-13D6-DEE852F0A962}"/>
              </a:ext>
            </a:extLst>
          </p:cNvPr>
          <p:cNvSpPr>
            <a:spLocks noGrp="1"/>
          </p:cNvSpPr>
          <p:nvPr>
            <p:ph type="dt" sz="half" idx="17"/>
          </p:nvPr>
        </p:nvSpPr>
        <p:spPr/>
        <p:txBody>
          <a:bodyPr/>
          <a:lstStyle/>
          <a:p>
            <a:fld id="{718C6064-5341-4710-89F5-5504017BA76F}" type="datetime1">
              <a:rPr lang="en-US" smtClean="0"/>
              <a:t>3/12/2025</a:t>
            </a:fld>
            <a:endParaRPr lang="en-US"/>
          </a:p>
        </p:txBody>
      </p:sp>
      <p:sp>
        <p:nvSpPr>
          <p:cNvPr id="4" name="Footer Placeholder 3">
            <a:extLst>
              <a:ext uri="{FF2B5EF4-FFF2-40B4-BE49-F238E27FC236}">
                <a16:creationId xmlns:a16="http://schemas.microsoft.com/office/drawing/2014/main" id="{2C8B7B3F-1021-A2C9-62AC-32389DE6F0B5}"/>
              </a:ext>
            </a:extLst>
          </p:cNvPr>
          <p:cNvSpPr>
            <a:spLocks noGrp="1"/>
          </p:cNvSpPr>
          <p:nvPr>
            <p:ph type="ftr" sz="quarter" idx="18"/>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B199E3E3-06A5-2963-9FB7-CF1B7C925D31}"/>
              </a:ext>
            </a:extLst>
          </p:cNvPr>
          <p:cNvSpPr>
            <a:spLocks noGrp="1"/>
          </p:cNvSpPr>
          <p:nvPr>
            <p:ph type="sldNum" sz="quarter" idx="19"/>
          </p:nvPr>
        </p:nvSpPr>
        <p:spPr/>
        <p:txBody>
          <a:bodyPr/>
          <a:lstStyle/>
          <a:p>
            <a:fld id="{94FCA0F3-9F3A-694B-99BB-0E592A797735}" type="slidenum">
              <a:rPr lang="en-US" smtClean="0"/>
              <a:pPr/>
              <a:t>51</a:t>
            </a:fld>
            <a:endParaRPr lang="en-US"/>
          </a:p>
        </p:txBody>
      </p:sp>
    </p:spTree>
    <p:extLst>
      <p:ext uri="{BB962C8B-B14F-4D97-AF65-F5344CB8AC3E}">
        <p14:creationId xmlns:p14="http://schemas.microsoft.com/office/powerpoint/2010/main" val="2983400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509E-DB80-4828-E0C3-FB6094604DB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71B0C6-E6CB-61FA-6373-1E083D11CC7E}"/>
              </a:ext>
            </a:extLst>
          </p:cNvPr>
          <p:cNvSpPr>
            <a:spLocks noGrp="1"/>
          </p:cNvSpPr>
          <p:nvPr>
            <p:ph type="title"/>
          </p:nvPr>
        </p:nvSpPr>
        <p:spPr>
          <a:xfrm>
            <a:off x="485523" y="382588"/>
            <a:ext cx="11224347" cy="638175"/>
          </a:xfrm>
        </p:spPr>
        <p:txBody>
          <a:bodyPr/>
          <a:lstStyle/>
          <a:p>
            <a:r>
              <a:rPr lang="en-US" dirty="0"/>
              <a:t>Two content template layout</a:t>
            </a:r>
          </a:p>
        </p:txBody>
      </p:sp>
      <p:sp>
        <p:nvSpPr>
          <p:cNvPr id="13" name="Content Placeholder 12">
            <a:extLst>
              <a:ext uri="{FF2B5EF4-FFF2-40B4-BE49-F238E27FC236}">
                <a16:creationId xmlns:a16="http://schemas.microsoft.com/office/drawing/2014/main" id="{1574607E-DB53-3583-AB46-E292813B62B5}"/>
              </a:ext>
            </a:extLst>
          </p:cNvPr>
          <p:cNvSpPr>
            <a:spLocks noGrp="1"/>
          </p:cNvSpPr>
          <p:nvPr>
            <p:ph sz="quarter" idx="16"/>
          </p:nvPr>
        </p:nvSpPr>
        <p:spPr/>
        <p:txBody>
          <a:bodyPr/>
          <a:lstStyle/>
          <a:p>
            <a:endParaRPr lang="en-US"/>
          </a:p>
        </p:txBody>
      </p:sp>
      <p:sp>
        <p:nvSpPr>
          <p:cNvPr id="12" name="Content Placeholder 11">
            <a:extLst>
              <a:ext uri="{FF2B5EF4-FFF2-40B4-BE49-F238E27FC236}">
                <a16:creationId xmlns:a16="http://schemas.microsoft.com/office/drawing/2014/main" id="{A5E08804-2C8D-6E9C-DAFA-7C6DF7EDC27B}"/>
              </a:ext>
            </a:extLst>
          </p:cNvPr>
          <p:cNvSpPr>
            <a:spLocks noGrp="1"/>
          </p:cNvSpPr>
          <p:nvPr>
            <p:ph sz="quarter" idx="15"/>
          </p:nvPr>
        </p:nvSpPr>
        <p:spPr/>
        <p:txBody>
          <a:bodyPr/>
          <a:lstStyle/>
          <a:p>
            <a:endParaRPr lang="en-US"/>
          </a:p>
        </p:txBody>
      </p:sp>
      <p:sp>
        <p:nvSpPr>
          <p:cNvPr id="5" name="Slide Number Placeholder 4">
            <a:extLst>
              <a:ext uri="{FF2B5EF4-FFF2-40B4-BE49-F238E27FC236}">
                <a16:creationId xmlns:a16="http://schemas.microsoft.com/office/drawing/2014/main" id="{B199E3E3-06A5-2963-9FB7-CF1B7C925D31}"/>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52</a:t>
            </a:fld>
            <a:endParaRPr lang="en-US"/>
          </a:p>
        </p:txBody>
      </p:sp>
      <p:sp>
        <p:nvSpPr>
          <p:cNvPr id="2" name="Date Placeholder 1">
            <a:extLst>
              <a:ext uri="{FF2B5EF4-FFF2-40B4-BE49-F238E27FC236}">
                <a16:creationId xmlns:a16="http://schemas.microsoft.com/office/drawing/2014/main" id="{0043AF6F-173A-0633-13D6-DEE852F0A962}"/>
              </a:ext>
            </a:extLst>
          </p:cNvPr>
          <p:cNvSpPr>
            <a:spLocks noGrp="1"/>
          </p:cNvSpPr>
          <p:nvPr>
            <p:ph type="dt" sz="half" idx="10"/>
          </p:nvPr>
        </p:nvSpPr>
        <p:spPr>
          <a:xfrm>
            <a:off x="994845" y="6437115"/>
            <a:ext cx="1275686" cy="123111"/>
          </a:xfrm>
        </p:spPr>
        <p:txBody>
          <a:bodyPr/>
          <a:lstStyle/>
          <a:p>
            <a:fld id="{718C6064-5341-4710-89F5-5504017BA76F}" type="datetime1">
              <a:rPr lang="en-US" smtClean="0"/>
              <a:t>3/12/2025</a:t>
            </a:fld>
            <a:endParaRPr lang="en-US"/>
          </a:p>
        </p:txBody>
      </p:sp>
      <p:sp>
        <p:nvSpPr>
          <p:cNvPr id="4" name="Footer Placeholder 3">
            <a:extLst>
              <a:ext uri="{FF2B5EF4-FFF2-40B4-BE49-F238E27FC236}">
                <a16:creationId xmlns:a16="http://schemas.microsoft.com/office/drawing/2014/main" id="{2C8B7B3F-1021-A2C9-62AC-32389DE6F0B5}"/>
              </a:ext>
            </a:extLst>
          </p:cNvPr>
          <p:cNvSpPr>
            <a:spLocks noGrp="1"/>
          </p:cNvSpPr>
          <p:nvPr>
            <p:ph type="ftr" sz="quarter" idx="11"/>
          </p:nvPr>
        </p:nvSpPr>
        <p:spPr>
          <a:xfrm>
            <a:off x="2270531" y="6437115"/>
            <a:ext cx="3825470" cy="123111"/>
          </a:xfrm>
        </p:spPr>
        <p:txBody>
          <a:bodyPr/>
          <a:lstStyle/>
          <a:p>
            <a:r>
              <a:rPr lang="en-US"/>
              <a:t>Insert footer text here</a:t>
            </a:r>
          </a:p>
        </p:txBody>
      </p:sp>
    </p:spTree>
    <p:extLst>
      <p:ext uri="{BB962C8B-B14F-4D97-AF65-F5344CB8AC3E}">
        <p14:creationId xmlns:p14="http://schemas.microsoft.com/office/powerpoint/2010/main" val="783262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3EDA-1CEC-FD4A-F715-7627ACEBA90D}"/>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2852CD-40DF-7A7A-174F-D5DC004BE253}"/>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E2666520-69ED-7F9E-AEDA-F09EC9DD7860}"/>
              </a:ext>
            </a:extLst>
          </p:cNvPr>
          <p:cNvSpPr>
            <a:spLocks noGrp="1"/>
          </p:cNvSpPr>
          <p:nvPr>
            <p:ph idx="13"/>
          </p:nvPr>
        </p:nvSpPr>
        <p:spPr/>
        <p:txBody>
          <a:bodyPr/>
          <a:lstStyle/>
          <a:p>
            <a:endParaRPr lang="en-US"/>
          </a:p>
        </p:txBody>
      </p:sp>
      <p:sp>
        <p:nvSpPr>
          <p:cNvPr id="12" name="Content Placeholder 11">
            <a:extLst>
              <a:ext uri="{FF2B5EF4-FFF2-40B4-BE49-F238E27FC236}">
                <a16:creationId xmlns:a16="http://schemas.microsoft.com/office/drawing/2014/main" id="{29CDD7C5-4229-E10C-F2D1-3F6D1036AAB6}"/>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E8DF5AA7-4672-6370-2C3E-116044BE1971}"/>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53</a:t>
            </a:fld>
            <a:endParaRPr lang="en-US"/>
          </a:p>
        </p:txBody>
      </p:sp>
      <p:sp>
        <p:nvSpPr>
          <p:cNvPr id="2" name="Date Placeholder 1">
            <a:extLst>
              <a:ext uri="{FF2B5EF4-FFF2-40B4-BE49-F238E27FC236}">
                <a16:creationId xmlns:a16="http://schemas.microsoft.com/office/drawing/2014/main" id="{C74E7CCE-D153-9E6B-C9D4-E78E490FEF17}"/>
              </a:ext>
            </a:extLst>
          </p:cNvPr>
          <p:cNvSpPr>
            <a:spLocks noGrp="1"/>
          </p:cNvSpPr>
          <p:nvPr>
            <p:ph type="dt" sz="half" idx="10"/>
          </p:nvPr>
        </p:nvSpPr>
        <p:spPr>
          <a:xfrm>
            <a:off x="994845" y="6437115"/>
            <a:ext cx="1275686" cy="123111"/>
          </a:xfrm>
        </p:spPr>
        <p:txBody>
          <a:bodyPr/>
          <a:lstStyle/>
          <a:p>
            <a:fld id="{BE92A01D-85E2-43D4-A16A-EBCFF27BA685}" type="datetime1">
              <a:rPr lang="en-US" smtClean="0"/>
              <a:t>3/12/2025</a:t>
            </a:fld>
            <a:endParaRPr lang="en-US"/>
          </a:p>
        </p:txBody>
      </p:sp>
      <p:sp>
        <p:nvSpPr>
          <p:cNvPr id="4" name="Footer Placeholder 3">
            <a:extLst>
              <a:ext uri="{FF2B5EF4-FFF2-40B4-BE49-F238E27FC236}">
                <a16:creationId xmlns:a16="http://schemas.microsoft.com/office/drawing/2014/main" id="{0919DF4D-6D7E-F6F1-10F6-EAD09D8F372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Title 5">
            <a:extLst>
              <a:ext uri="{FF2B5EF4-FFF2-40B4-BE49-F238E27FC236}">
                <a16:creationId xmlns:a16="http://schemas.microsoft.com/office/drawing/2014/main" id="{D9C69C3D-2CA3-296B-4C4E-706156924633}"/>
              </a:ext>
            </a:extLst>
          </p:cNvPr>
          <p:cNvSpPr>
            <a:spLocks noGrp="1"/>
          </p:cNvSpPr>
          <p:nvPr>
            <p:ph type="title"/>
          </p:nvPr>
        </p:nvSpPr>
        <p:spPr>
          <a:xfrm>
            <a:off x="485523" y="382588"/>
            <a:ext cx="11224347" cy="638175"/>
          </a:xfrm>
        </p:spPr>
        <p:txBody>
          <a:bodyPr/>
          <a:lstStyle/>
          <a:p>
            <a:r>
              <a:rPr lang="en-US" dirty="0"/>
              <a:t>Three content template layout</a:t>
            </a:r>
          </a:p>
        </p:txBody>
      </p:sp>
    </p:spTree>
    <p:extLst>
      <p:ext uri="{BB962C8B-B14F-4D97-AF65-F5344CB8AC3E}">
        <p14:creationId xmlns:p14="http://schemas.microsoft.com/office/powerpoint/2010/main" val="1871342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9D2C9-FEC5-D38E-860B-F3F4EDA3BA33}"/>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7073AECD-CCE9-5D58-24E3-44652E92E137}"/>
              </a:ext>
            </a:extLst>
          </p:cNvPr>
          <p:cNvSpPr>
            <a:spLocks noGrp="1"/>
          </p:cNvSpPr>
          <p:nvPr>
            <p:ph idx="1"/>
          </p:nvPr>
        </p:nvSpPr>
        <p:spPr/>
        <p:txBody>
          <a:bodyPr/>
          <a:lstStyle/>
          <a:p>
            <a:endParaRPr lang="en-US"/>
          </a:p>
        </p:txBody>
      </p:sp>
      <p:sp>
        <p:nvSpPr>
          <p:cNvPr id="19" name="Content Placeholder 18">
            <a:extLst>
              <a:ext uri="{FF2B5EF4-FFF2-40B4-BE49-F238E27FC236}">
                <a16:creationId xmlns:a16="http://schemas.microsoft.com/office/drawing/2014/main" id="{DFD3C18B-1C49-1EE6-1C7C-613F2E24D93F}"/>
              </a:ext>
            </a:extLst>
          </p:cNvPr>
          <p:cNvSpPr>
            <a:spLocks noGrp="1"/>
          </p:cNvSpPr>
          <p:nvPr>
            <p:ph idx="13"/>
          </p:nvPr>
        </p:nvSpPr>
        <p:spPr/>
        <p:txBody>
          <a:bodyPr/>
          <a:lstStyle/>
          <a:p>
            <a:endParaRPr lang="en-US"/>
          </a:p>
        </p:txBody>
      </p:sp>
      <p:sp>
        <p:nvSpPr>
          <p:cNvPr id="20" name="Content Placeholder 19">
            <a:extLst>
              <a:ext uri="{FF2B5EF4-FFF2-40B4-BE49-F238E27FC236}">
                <a16:creationId xmlns:a16="http://schemas.microsoft.com/office/drawing/2014/main" id="{3044FA02-6AAD-3665-795E-5247EA86AFBB}"/>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C083241F-3472-DEB6-BA2B-E64E80F974F1}"/>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54</a:t>
            </a:fld>
            <a:endParaRPr lang="en-US"/>
          </a:p>
        </p:txBody>
      </p:sp>
      <p:sp>
        <p:nvSpPr>
          <p:cNvPr id="2" name="Date Placeholder 1">
            <a:extLst>
              <a:ext uri="{FF2B5EF4-FFF2-40B4-BE49-F238E27FC236}">
                <a16:creationId xmlns:a16="http://schemas.microsoft.com/office/drawing/2014/main" id="{DD60DC98-9739-C527-EEA6-E013C358481D}"/>
              </a:ext>
            </a:extLst>
          </p:cNvPr>
          <p:cNvSpPr>
            <a:spLocks noGrp="1"/>
          </p:cNvSpPr>
          <p:nvPr>
            <p:ph type="dt" sz="half" idx="10"/>
          </p:nvPr>
        </p:nvSpPr>
        <p:spPr>
          <a:xfrm>
            <a:off x="994845" y="6437115"/>
            <a:ext cx="1275686" cy="123111"/>
          </a:xfrm>
        </p:spPr>
        <p:txBody>
          <a:bodyPr/>
          <a:lstStyle/>
          <a:p>
            <a:fld id="{E8B683A8-4AAA-4CC3-AA70-B0BB904FE585}" type="datetime1">
              <a:rPr lang="en-US" smtClean="0"/>
              <a:t>3/12/2025</a:t>
            </a:fld>
            <a:endParaRPr lang="en-US"/>
          </a:p>
        </p:txBody>
      </p:sp>
      <p:sp>
        <p:nvSpPr>
          <p:cNvPr id="4" name="Footer Placeholder 3">
            <a:extLst>
              <a:ext uri="{FF2B5EF4-FFF2-40B4-BE49-F238E27FC236}">
                <a16:creationId xmlns:a16="http://schemas.microsoft.com/office/drawing/2014/main" id="{93EAFD37-2C34-367D-F4D7-526E2D9BE3B8}"/>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Title 5">
            <a:extLst>
              <a:ext uri="{FF2B5EF4-FFF2-40B4-BE49-F238E27FC236}">
                <a16:creationId xmlns:a16="http://schemas.microsoft.com/office/drawing/2014/main" id="{8A72CB72-E57A-B6B0-0073-EEB77DCE2175}"/>
              </a:ext>
            </a:extLst>
          </p:cNvPr>
          <p:cNvSpPr>
            <a:spLocks noGrp="1"/>
          </p:cNvSpPr>
          <p:nvPr>
            <p:ph type="title"/>
          </p:nvPr>
        </p:nvSpPr>
        <p:spPr>
          <a:xfrm>
            <a:off x="485523" y="382588"/>
            <a:ext cx="11224347" cy="638175"/>
          </a:xfrm>
        </p:spPr>
        <p:txBody>
          <a:bodyPr/>
          <a:lstStyle/>
          <a:p>
            <a:r>
              <a:rPr lang="en-US" dirty="0"/>
              <a:t>Four content template layout</a:t>
            </a:r>
          </a:p>
        </p:txBody>
      </p:sp>
      <p:sp>
        <p:nvSpPr>
          <p:cNvPr id="21" name="Content Placeholder 20">
            <a:extLst>
              <a:ext uri="{FF2B5EF4-FFF2-40B4-BE49-F238E27FC236}">
                <a16:creationId xmlns:a16="http://schemas.microsoft.com/office/drawing/2014/main" id="{37943A57-ED94-FADD-B71A-C51F9D089E82}"/>
              </a:ext>
            </a:extLst>
          </p:cNvPr>
          <p:cNvSpPr>
            <a:spLocks noGrp="1"/>
          </p:cNvSpPr>
          <p:nvPr>
            <p:ph idx="15"/>
          </p:nvPr>
        </p:nvSpPr>
        <p:spPr/>
        <p:txBody>
          <a:bodyPr/>
          <a:lstStyle/>
          <a:p>
            <a:endParaRPr lang="en-US"/>
          </a:p>
        </p:txBody>
      </p:sp>
    </p:spTree>
    <p:extLst>
      <p:ext uri="{BB962C8B-B14F-4D97-AF65-F5344CB8AC3E}">
        <p14:creationId xmlns:p14="http://schemas.microsoft.com/office/powerpoint/2010/main" val="1023071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A9988-72FB-1D73-3601-0F218755A0DA}"/>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2EEC89B-0D56-9537-1FDA-7F8C27D9DCF1}"/>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CF7ADDD7-EE42-2CB2-E454-F08277C4EE33}"/>
              </a:ext>
            </a:extLst>
          </p:cNvPr>
          <p:cNvSpPr>
            <a:spLocks noGrp="1"/>
          </p:cNvSpPr>
          <p:nvPr>
            <p:ph idx="13"/>
          </p:nvPr>
        </p:nvSpPr>
        <p:spPr/>
        <p:txBody>
          <a:bodyPr/>
          <a:lstStyle/>
          <a:p>
            <a:endParaRPr lang="en-US"/>
          </a:p>
        </p:txBody>
      </p:sp>
      <p:sp>
        <p:nvSpPr>
          <p:cNvPr id="12" name="Content Placeholder 11">
            <a:extLst>
              <a:ext uri="{FF2B5EF4-FFF2-40B4-BE49-F238E27FC236}">
                <a16:creationId xmlns:a16="http://schemas.microsoft.com/office/drawing/2014/main" id="{E8822DD0-0286-C404-D219-61AC53F31307}"/>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8B7812ED-01BD-5876-FB5F-8E04AFA6B82D}"/>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55</a:t>
            </a:fld>
            <a:endParaRPr lang="en-US"/>
          </a:p>
        </p:txBody>
      </p:sp>
      <p:sp>
        <p:nvSpPr>
          <p:cNvPr id="2" name="Date Placeholder 1">
            <a:extLst>
              <a:ext uri="{FF2B5EF4-FFF2-40B4-BE49-F238E27FC236}">
                <a16:creationId xmlns:a16="http://schemas.microsoft.com/office/drawing/2014/main" id="{41CC1DFD-BCE1-3D33-7B32-6CA1CC71148D}"/>
              </a:ext>
            </a:extLst>
          </p:cNvPr>
          <p:cNvSpPr>
            <a:spLocks noGrp="1"/>
          </p:cNvSpPr>
          <p:nvPr>
            <p:ph type="dt" sz="half" idx="10"/>
          </p:nvPr>
        </p:nvSpPr>
        <p:spPr>
          <a:xfrm>
            <a:off x="994845" y="6437115"/>
            <a:ext cx="1275686" cy="123111"/>
          </a:xfrm>
        </p:spPr>
        <p:txBody>
          <a:bodyPr/>
          <a:lstStyle/>
          <a:p>
            <a:fld id="{5E75547E-7B81-463E-A0C4-FFB4BC825967}" type="datetime1">
              <a:rPr lang="en-US" smtClean="0"/>
              <a:t>3/12/2025</a:t>
            </a:fld>
            <a:endParaRPr lang="en-US"/>
          </a:p>
        </p:txBody>
      </p:sp>
      <p:sp>
        <p:nvSpPr>
          <p:cNvPr id="4" name="Footer Placeholder 3">
            <a:extLst>
              <a:ext uri="{FF2B5EF4-FFF2-40B4-BE49-F238E27FC236}">
                <a16:creationId xmlns:a16="http://schemas.microsoft.com/office/drawing/2014/main" id="{CC8402C2-9C83-127A-2A9C-2A5CA63E633F}"/>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Title 5">
            <a:extLst>
              <a:ext uri="{FF2B5EF4-FFF2-40B4-BE49-F238E27FC236}">
                <a16:creationId xmlns:a16="http://schemas.microsoft.com/office/drawing/2014/main" id="{7020DEF5-D9C1-4D7F-9DAF-FDC9AAE98977}"/>
              </a:ext>
            </a:extLst>
          </p:cNvPr>
          <p:cNvSpPr>
            <a:spLocks noGrp="1"/>
          </p:cNvSpPr>
          <p:nvPr>
            <p:ph type="title"/>
          </p:nvPr>
        </p:nvSpPr>
        <p:spPr>
          <a:xfrm>
            <a:off x="485523" y="382588"/>
            <a:ext cx="11224347" cy="638175"/>
          </a:xfrm>
        </p:spPr>
        <p:txBody>
          <a:bodyPr/>
          <a:lstStyle/>
          <a:p>
            <a:r>
              <a:rPr lang="en-US" dirty="0"/>
              <a:t>Eight content template layout</a:t>
            </a:r>
          </a:p>
        </p:txBody>
      </p:sp>
      <p:sp>
        <p:nvSpPr>
          <p:cNvPr id="13" name="Content Placeholder 12">
            <a:extLst>
              <a:ext uri="{FF2B5EF4-FFF2-40B4-BE49-F238E27FC236}">
                <a16:creationId xmlns:a16="http://schemas.microsoft.com/office/drawing/2014/main" id="{19C12E2E-4E84-DA25-5B36-89955B5901AE}"/>
              </a:ext>
            </a:extLst>
          </p:cNvPr>
          <p:cNvSpPr>
            <a:spLocks noGrp="1"/>
          </p:cNvSpPr>
          <p:nvPr>
            <p:ph idx="15"/>
          </p:nvPr>
        </p:nvSpPr>
        <p:spPr/>
        <p:txBody>
          <a:bodyPr/>
          <a:lstStyle/>
          <a:p>
            <a:endParaRPr lang="en-US"/>
          </a:p>
        </p:txBody>
      </p:sp>
      <p:sp>
        <p:nvSpPr>
          <p:cNvPr id="14" name="Content Placeholder 13">
            <a:extLst>
              <a:ext uri="{FF2B5EF4-FFF2-40B4-BE49-F238E27FC236}">
                <a16:creationId xmlns:a16="http://schemas.microsoft.com/office/drawing/2014/main" id="{4CB33DDF-FFD5-BF2D-A41A-78A561819A91}"/>
              </a:ext>
            </a:extLst>
          </p:cNvPr>
          <p:cNvSpPr>
            <a:spLocks noGrp="1"/>
          </p:cNvSpPr>
          <p:nvPr>
            <p:ph idx="16"/>
          </p:nvPr>
        </p:nvSpPr>
        <p:spPr/>
        <p:txBody>
          <a:bodyPr/>
          <a:lstStyle/>
          <a:p>
            <a:endParaRPr lang="en-US"/>
          </a:p>
        </p:txBody>
      </p:sp>
      <p:sp>
        <p:nvSpPr>
          <p:cNvPr id="15" name="Content Placeholder 14">
            <a:extLst>
              <a:ext uri="{FF2B5EF4-FFF2-40B4-BE49-F238E27FC236}">
                <a16:creationId xmlns:a16="http://schemas.microsoft.com/office/drawing/2014/main" id="{1C64CC7C-799B-D6CF-37F3-4384CBE03F5E}"/>
              </a:ext>
            </a:extLst>
          </p:cNvPr>
          <p:cNvSpPr>
            <a:spLocks noGrp="1"/>
          </p:cNvSpPr>
          <p:nvPr>
            <p:ph idx="17"/>
          </p:nvPr>
        </p:nvSpPr>
        <p:spPr/>
        <p:txBody>
          <a:bodyPr/>
          <a:lstStyle/>
          <a:p>
            <a:endParaRPr lang="en-US"/>
          </a:p>
        </p:txBody>
      </p:sp>
      <p:sp>
        <p:nvSpPr>
          <p:cNvPr id="16" name="Content Placeholder 15">
            <a:extLst>
              <a:ext uri="{FF2B5EF4-FFF2-40B4-BE49-F238E27FC236}">
                <a16:creationId xmlns:a16="http://schemas.microsoft.com/office/drawing/2014/main" id="{EC058B46-4A2C-3D00-0C70-4DAE5A95ADC7}"/>
              </a:ext>
            </a:extLst>
          </p:cNvPr>
          <p:cNvSpPr>
            <a:spLocks noGrp="1"/>
          </p:cNvSpPr>
          <p:nvPr>
            <p:ph idx="18"/>
          </p:nvPr>
        </p:nvSpPr>
        <p:spPr/>
        <p:txBody>
          <a:bodyPr/>
          <a:lstStyle/>
          <a:p>
            <a:endParaRPr lang="en-US"/>
          </a:p>
        </p:txBody>
      </p:sp>
      <p:sp>
        <p:nvSpPr>
          <p:cNvPr id="17" name="Content Placeholder 16">
            <a:extLst>
              <a:ext uri="{FF2B5EF4-FFF2-40B4-BE49-F238E27FC236}">
                <a16:creationId xmlns:a16="http://schemas.microsoft.com/office/drawing/2014/main" id="{1256184E-D2E8-12D2-9F69-1191310F4962}"/>
              </a:ext>
            </a:extLst>
          </p:cNvPr>
          <p:cNvSpPr>
            <a:spLocks noGrp="1"/>
          </p:cNvSpPr>
          <p:nvPr>
            <p:ph idx="19"/>
          </p:nvPr>
        </p:nvSpPr>
        <p:spPr/>
        <p:txBody>
          <a:bodyPr/>
          <a:lstStyle/>
          <a:p>
            <a:endParaRPr lang="en-US"/>
          </a:p>
        </p:txBody>
      </p:sp>
    </p:spTree>
    <p:extLst>
      <p:ext uri="{BB962C8B-B14F-4D97-AF65-F5344CB8AC3E}">
        <p14:creationId xmlns:p14="http://schemas.microsoft.com/office/powerpoint/2010/main" val="255615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4B877-4576-DA90-70B3-F07B26A806B8}"/>
            </a:ext>
          </a:extLst>
        </p:cNvPr>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BCE76C2-EE76-19DA-B468-295D55D2B692}"/>
              </a:ext>
            </a:extLst>
          </p:cNvPr>
          <p:cNvSpPr>
            <a:spLocks noGrp="1"/>
          </p:cNvSpPr>
          <p:nvPr>
            <p:ph idx="1"/>
          </p:nvPr>
        </p:nvSpPr>
        <p:spPr/>
        <p:txBody>
          <a:bodyPr/>
          <a:lstStyle/>
          <a:p>
            <a:endParaRPr lang="en-US"/>
          </a:p>
        </p:txBody>
      </p:sp>
      <p:sp>
        <p:nvSpPr>
          <p:cNvPr id="17" name="Content Placeholder 16">
            <a:extLst>
              <a:ext uri="{FF2B5EF4-FFF2-40B4-BE49-F238E27FC236}">
                <a16:creationId xmlns:a16="http://schemas.microsoft.com/office/drawing/2014/main" id="{9676DF33-0DD4-1F03-C6F4-91B583470432}"/>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FFB6F8C-9BC9-06EA-6EBF-6D40D759A21C}"/>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8709A0A9-6630-2EF5-20C7-3FC688E22089}"/>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56</a:t>
            </a:fld>
            <a:endParaRPr lang="en-US"/>
          </a:p>
        </p:txBody>
      </p:sp>
      <p:sp>
        <p:nvSpPr>
          <p:cNvPr id="2" name="Date Placeholder 1">
            <a:extLst>
              <a:ext uri="{FF2B5EF4-FFF2-40B4-BE49-F238E27FC236}">
                <a16:creationId xmlns:a16="http://schemas.microsoft.com/office/drawing/2014/main" id="{C07E7BCA-B994-D679-726B-AE8C79072FBE}"/>
              </a:ext>
            </a:extLst>
          </p:cNvPr>
          <p:cNvSpPr>
            <a:spLocks noGrp="1"/>
          </p:cNvSpPr>
          <p:nvPr>
            <p:ph type="dt" sz="half" idx="10"/>
          </p:nvPr>
        </p:nvSpPr>
        <p:spPr>
          <a:xfrm>
            <a:off x="994845" y="6437115"/>
            <a:ext cx="1275686" cy="123111"/>
          </a:xfrm>
        </p:spPr>
        <p:txBody>
          <a:bodyPr/>
          <a:lstStyle/>
          <a:p>
            <a:fld id="{C9B4911A-AAC3-4BB4-9AAE-4E340066A72F}" type="datetime1">
              <a:rPr lang="en-US" smtClean="0"/>
              <a:t>3/12/2025</a:t>
            </a:fld>
            <a:endParaRPr lang="en-US"/>
          </a:p>
        </p:txBody>
      </p:sp>
      <p:sp>
        <p:nvSpPr>
          <p:cNvPr id="4" name="Footer Placeholder 3">
            <a:extLst>
              <a:ext uri="{FF2B5EF4-FFF2-40B4-BE49-F238E27FC236}">
                <a16:creationId xmlns:a16="http://schemas.microsoft.com/office/drawing/2014/main" id="{BA19F9FB-87F1-95EC-3B0D-3E06F4413498}"/>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9" name="SmartArt Placeholder 18">
            <a:extLst>
              <a:ext uri="{FF2B5EF4-FFF2-40B4-BE49-F238E27FC236}">
                <a16:creationId xmlns:a16="http://schemas.microsoft.com/office/drawing/2014/main" id="{692B9C25-99F0-7BEA-C3D9-BEB9EA7C3698}"/>
              </a:ext>
              <a:ext uri="{C183D7F6-B498-43B3-948B-1728B52AA6E4}">
                <adec:decorative xmlns:adec="http://schemas.microsoft.com/office/drawing/2017/decorative" val="1"/>
              </a:ext>
            </a:extLst>
          </p:cNvPr>
          <p:cNvSpPr>
            <a:spLocks noGrp="1"/>
          </p:cNvSpPr>
          <p:nvPr>
            <p:ph type="dgm" sz="quarter" idx="15"/>
          </p:nvPr>
        </p:nvSpPr>
        <p:spPr/>
        <p:txBody>
          <a:bodyPr/>
          <a:lstStyle/>
          <a:p>
            <a:endParaRPr lang="en-US"/>
          </a:p>
        </p:txBody>
      </p:sp>
      <p:sp>
        <p:nvSpPr>
          <p:cNvPr id="20" name="SmartArt Placeholder 19">
            <a:extLst>
              <a:ext uri="{FF2B5EF4-FFF2-40B4-BE49-F238E27FC236}">
                <a16:creationId xmlns:a16="http://schemas.microsoft.com/office/drawing/2014/main" id="{7891ACF0-015C-9132-8F79-A28051F62D7B}"/>
              </a:ext>
              <a:ext uri="{C183D7F6-B498-43B3-948B-1728B52AA6E4}">
                <adec:decorative xmlns:adec="http://schemas.microsoft.com/office/drawing/2017/decorative" val="1"/>
              </a:ext>
            </a:extLst>
          </p:cNvPr>
          <p:cNvSpPr>
            <a:spLocks noGrp="1"/>
          </p:cNvSpPr>
          <p:nvPr>
            <p:ph type="dgm" sz="quarter" idx="16"/>
          </p:nvPr>
        </p:nvSpPr>
        <p:spPr/>
        <p:txBody>
          <a:bodyPr/>
          <a:lstStyle/>
          <a:p>
            <a:endParaRPr lang="en-US"/>
          </a:p>
        </p:txBody>
      </p:sp>
      <p:sp>
        <p:nvSpPr>
          <p:cNvPr id="21" name="SmartArt Placeholder 20">
            <a:extLst>
              <a:ext uri="{FF2B5EF4-FFF2-40B4-BE49-F238E27FC236}">
                <a16:creationId xmlns:a16="http://schemas.microsoft.com/office/drawing/2014/main" id="{8A8B99DA-274C-24C8-D183-8D53C8595B9B}"/>
              </a:ext>
              <a:ext uri="{C183D7F6-B498-43B3-948B-1728B52AA6E4}">
                <adec:decorative xmlns:adec="http://schemas.microsoft.com/office/drawing/2017/decorative" val="1"/>
              </a:ext>
            </a:extLst>
          </p:cNvPr>
          <p:cNvSpPr>
            <a:spLocks noGrp="1"/>
          </p:cNvSpPr>
          <p:nvPr>
            <p:ph type="dgm" sz="quarter" idx="17"/>
          </p:nvPr>
        </p:nvSpPr>
        <p:spPr/>
        <p:txBody>
          <a:bodyPr/>
          <a:lstStyle/>
          <a:p>
            <a:endParaRPr lang="en-US"/>
          </a:p>
        </p:txBody>
      </p:sp>
      <p:sp>
        <p:nvSpPr>
          <p:cNvPr id="6" name="Title 5">
            <a:extLst>
              <a:ext uri="{FF2B5EF4-FFF2-40B4-BE49-F238E27FC236}">
                <a16:creationId xmlns:a16="http://schemas.microsoft.com/office/drawing/2014/main" id="{0692EF18-7B58-265A-5285-06CCF4292AFA}"/>
              </a:ext>
            </a:extLst>
          </p:cNvPr>
          <p:cNvSpPr>
            <a:spLocks noGrp="1"/>
          </p:cNvSpPr>
          <p:nvPr>
            <p:ph type="title"/>
          </p:nvPr>
        </p:nvSpPr>
        <p:spPr>
          <a:xfrm>
            <a:off x="485523" y="382588"/>
            <a:ext cx="11224347" cy="638175"/>
          </a:xfrm>
        </p:spPr>
        <p:txBody>
          <a:bodyPr/>
          <a:lstStyle/>
          <a:p>
            <a:r>
              <a:rPr lang="en-US" dirty="0"/>
              <a:t>Three content with highlight template layout</a:t>
            </a:r>
          </a:p>
        </p:txBody>
      </p:sp>
    </p:spTree>
    <p:extLst>
      <p:ext uri="{BB962C8B-B14F-4D97-AF65-F5344CB8AC3E}">
        <p14:creationId xmlns:p14="http://schemas.microsoft.com/office/powerpoint/2010/main" val="2273967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3DAE0D-1CDA-6AF1-4123-F4CB45752A9E}"/>
              </a:ext>
            </a:extLst>
          </p:cNvPr>
          <p:cNvSpPr>
            <a:spLocks noGrp="1"/>
          </p:cNvSpPr>
          <p:nvPr>
            <p:ph type="dt" sz="half" idx="10"/>
          </p:nvPr>
        </p:nvSpPr>
        <p:spPr>
          <a:xfrm>
            <a:off x="994845" y="6437115"/>
            <a:ext cx="1275686" cy="123111"/>
          </a:xfrm>
        </p:spPr>
        <p:txBody>
          <a:bodyPr/>
          <a:lstStyle/>
          <a:p>
            <a:fld id="{56D812D8-0166-439C-9F62-F26C44739228}" type="datetime1">
              <a:rPr lang="en-US" smtClean="0"/>
              <a:t>3/12/2025</a:t>
            </a:fld>
            <a:endParaRPr lang="en-US" dirty="0"/>
          </a:p>
        </p:txBody>
      </p:sp>
      <p:sp>
        <p:nvSpPr>
          <p:cNvPr id="7" name="Footer Placeholder 6">
            <a:extLst>
              <a:ext uri="{FF2B5EF4-FFF2-40B4-BE49-F238E27FC236}">
                <a16:creationId xmlns:a16="http://schemas.microsoft.com/office/drawing/2014/main" id="{CC95B820-E920-B312-0776-60BF656CBF9D}"/>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61366865-038A-12CE-045C-6280087EF2A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57</a:t>
            </a:fld>
            <a:endParaRPr lang="en-US"/>
          </a:p>
        </p:txBody>
      </p:sp>
      <p:sp>
        <p:nvSpPr>
          <p:cNvPr id="37" name="Content Placeholder 36">
            <a:extLst>
              <a:ext uri="{FF2B5EF4-FFF2-40B4-BE49-F238E27FC236}">
                <a16:creationId xmlns:a16="http://schemas.microsoft.com/office/drawing/2014/main" id="{51F85680-F0D1-4CFB-C78D-8B25E62044A7}"/>
              </a:ext>
            </a:extLst>
          </p:cNvPr>
          <p:cNvSpPr>
            <a:spLocks noGrp="1"/>
          </p:cNvSpPr>
          <p:nvPr>
            <p:ph idx="1"/>
          </p:nvPr>
        </p:nvSpPr>
        <p:spPr/>
        <p:txBody>
          <a:bodyPr/>
          <a:lstStyle/>
          <a:p>
            <a:endParaRPr lang="en-US"/>
          </a:p>
        </p:txBody>
      </p:sp>
      <p:sp>
        <p:nvSpPr>
          <p:cNvPr id="38" name="Picture Placeholder 37">
            <a:extLst>
              <a:ext uri="{FF2B5EF4-FFF2-40B4-BE49-F238E27FC236}">
                <a16:creationId xmlns:a16="http://schemas.microsoft.com/office/drawing/2014/main" id="{7A4DF897-93CE-7BB5-C44B-D8F26B9BCC4E}"/>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12" name="Title 11">
            <a:extLst>
              <a:ext uri="{FF2B5EF4-FFF2-40B4-BE49-F238E27FC236}">
                <a16:creationId xmlns:a16="http://schemas.microsoft.com/office/drawing/2014/main" id="{ABC37219-7A21-F25E-5046-565A53F65A58}"/>
              </a:ext>
            </a:extLst>
          </p:cNvPr>
          <p:cNvSpPr>
            <a:spLocks noGrp="1"/>
          </p:cNvSpPr>
          <p:nvPr>
            <p:ph type="title"/>
          </p:nvPr>
        </p:nvSpPr>
        <p:spPr>
          <a:xfrm>
            <a:off x="485523" y="382588"/>
            <a:ext cx="5610477" cy="638175"/>
          </a:xfrm>
        </p:spPr>
        <p:txBody>
          <a:bodyPr/>
          <a:lstStyle/>
          <a:p>
            <a:r>
              <a:rPr lang="en-US" dirty="0"/>
              <a:t>Content and image template layout</a:t>
            </a:r>
          </a:p>
        </p:txBody>
      </p:sp>
      <p:sp>
        <p:nvSpPr>
          <p:cNvPr id="39" name="SmartArt Placeholder 38" descr="EY">
            <a:extLst>
              <a:ext uri="{FF2B5EF4-FFF2-40B4-BE49-F238E27FC236}">
                <a16:creationId xmlns:a16="http://schemas.microsoft.com/office/drawing/2014/main" id="{A50405F9-1213-FA4A-840E-6B7C0394EDAE}"/>
              </a:ext>
            </a:extLst>
          </p:cNvPr>
          <p:cNvSpPr>
            <a:spLocks noGrp="1"/>
          </p:cNvSpPr>
          <p:nvPr>
            <p:ph type="dgm" sz="quarter" idx="28"/>
          </p:nvPr>
        </p:nvSpPr>
        <p:spPr/>
        <p:txBody>
          <a:bodyPr/>
          <a:lstStyle/>
          <a:p>
            <a:endParaRPr lang="en-US"/>
          </a:p>
        </p:txBody>
      </p:sp>
      <p:sp>
        <p:nvSpPr>
          <p:cNvPr id="40" name="SmartArt Placeholder 39" descr="EY">
            <a:extLst>
              <a:ext uri="{FF2B5EF4-FFF2-40B4-BE49-F238E27FC236}">
                <a16:creationId xmlns:a16="http://schemas.microsoft.com/office/drawing/2014/main" id="{339469C5-1A70-6FEE-DD46-9CC8745D9278}"/>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3637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B9EF9-328B-423F-1AFD-A417E83E463D}"/>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8CA8120-1A11-BE36-A531-C4659CA68ABA}"/>
              </a:ext>
            </a:extLst>
          </p:cNvPr>
          <p:cNvSpPr>
            <a:spLocks noGrp="1"/>
          </p:cNvSpPr>
          <p:nvPr>
            <p:ph type="dt" sz="half" idx="10"/>
          </p:nvPr>
        </p:nvSpPr>
        <p:spPr>
          <a:xfrm>
            <a:off x="994845" y="6437115"/>
            <a:ext cx="1275686" cy="123111"/>
          </a:xfrm>
        </p:spPr>
        <p:txBody>
          <a:bodyPr/>
          <a:lstStyle/>
          <a:p>
            <a:fld id="{600E17B8-D443-4C6D-A778-722C10C368D9}" type="datetime1">
              <a:rPr lang="en-US" smtClean="0"/>
              <a:t>3/12/2025</a:t>
            </a:fld>
            <a:endParaRPr lang="en-US" dirty="0"/>
          </a:p>
        </p:txBody>
      </p:sp>
      <p:sp>
        <p:nvSpPr>
          <p:cNvPr id="7" name="Footer Placeholder 6">
            <a:extLst>
              <a:ext uri="{FF2B5EF4-FFF2-40B4-BE49-F238E27FC236}">
                <a16:creationId xmlns:a16="http://schemas.microsoft.com/office/drawing/2014/main" id="{9B59124B-32F7-675E-F11A-E415BDEFA152}"/>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A9DC9A3C-3CF6-E4AE-2BC1-BA5B19CAC494}"/>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58</a:t>
            </a:fld>
            <a:endParaRPr lang="en-US"/>
          </a:p>
        </p:txBody>
      </p:sp>
      <p:sp>
        <p:nvSpPr>
          <p:cNvPr id="34" name="Content Placeholder 33">
            <a:extLst>
              <a:ext uri="{FF2B5EF4-FFF2-40B4-BE49-F238E27FC236}">
                <a16:creationId xmlns:a16="http://schemas.microsoft.com/office/drawing/2014/main" id="{E3C53CDC-B4F5-A33F-02B4-217ADA8CAF98}"/>
              </a:ext>
            </a:extLst>
          </p:cNvPr>
          <p:cNvSpPr>
            <a:spLocks noGrp="1"/>
          </p:cNvSpPr>
          <p:nvPr>
            <p:ph idx="1"/>
          </p:nvPr>
        </p:nvSpPr>
        <p:spPr/>
        <p:txBody>
          <a:bodyPr/>
          <a:lstStyle/>
          <a:p>
            <a:endParaRPr lang="en-US"/>
          </a:p>
        </p:txBody>
      </p:sp>
      <p:sp>
        <p:nvSpPr>
          <p:cNvPr id="35" name="Picture Placeholder 34">
            <a:extLst>
              <a:ext uri="{FF2B5EF4-FFF2-40B4-BE49-F238E27FC236}">
                <a16:creationId xmlns:a16="http://schemas.microsoft.com/office/drawing/2014/main" id="{1A68B4D4-6CC0-0B09-1ED2-F2616B3CE951}"/>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38" name="Content Placeholder 37">
            <a:extLst>
              <a:ext uri="{FF2B5EF4-FFF2-40B4-BE49-F238E27FC236}">
                <a16:creationId xmlns:a16="http://schemas.microsoft.com/office/drawing/2014/main" id="{AE0DEBCA-1AAA-EB3C-8346-0ED034089478}"/>
              </a:ext>
            </a:extLst>
          </p:cNvPr>
          <p:cNvSpPr>
            <a:spLocks noGrp="1"/>
          </p:cNvSpPr>
          <p:nvPr>
            <p:ph idx="30"/>
          </p:nvPr>
        </p:nvSpPr>
        <p:spPr/>
        <p:txBody>
          <a:bodyPr/>
          <a:lstStyle/>
          <a:p>
            <a:endParaRPr lang="en-US"/>
          </a:p>
        </p:txBody>
      </p:sp>
      <p:sp>
        <p:nvSpPr>
          <p:cNvPr id="2" name="Title 1">
            <a:extLst>
              <a:ext uri="{FF2B5EF4-FFF2-40B4-BE49-F238E27FC236}">
                <a16:creationId xmlns:a16="http://schemas.microsoft.com/office/drawing/2014/main" id="{25DDE0EA-9DAC-D3B7-AEAA-B207067E9B57}"/>
              </a:ext>
            </a:extLst>
          </p:cNvPr>
          <p:cNvSpPr>
            <a:spLocks noGrp="1"/>
          </p:cNvSpPr>
          <p:nvPr>
            <p:ph type="title"/>
          </p:nvPr>
        </p:nvSpPr>
        <p:spPr>
          <a:xfrm>
            <a:off x="485523" y="382588"/>
            <a:ext cx="7394953" cy="638175"/>
          </a:xfrm>
        </p:spPr>
        <p:txBody>
          <a:bodyPr/>
          <a:lstStyle/>
          <a:p>
            <a:r>
              <a:rPr lang="en-US" dirty="0"/>
              <a:t>Content and two image template layout</a:t>
            </a:r>
          </a:p>
        </p:txBody>
      </p:sp>
      <p:sp>
        <p:nvSpPr>
          <p:cNvPr id="36" name="SmartArt Placeholder 35" descr="EY">
            <a:extLst>
              <a:ext uri="{FF2B5EF4-FFF2-40B4-BE49-F238E27FC236}">
                <a16:creationId xmlns:a16="http://schemas.microsoft.com/office/drawing/2014/main" id="{995B82A2-9728-A9DE-8E7C-10F65CC58C62}"/>
              </a:ext>
            </a:extLst>
          </p:cNvPr>
          <p:cNvSpPr>
            <a:spLocks noGrp="1"/>
          </p:cNvSpPr>
          <p:nvPr>
            <p:ph type="dgm" sz="quarter" idx="28"/>
          </p:nvPr>
        </p:nvSpPr>
        <p:spPr/>
        <p:txBody>
          <a:bodyPr/>
          <a:lstStyle/>
          <a:p>
            <a:endParaRPr lang="en-US"/>
          </a:p>
        </p:txBody>
      </p:sp>
      <p:sp>
        <p:nvSpPr>
          <p:cNvPr id="37" name="SmartArt Placeholder 36" descr="EY">
            <a:extLst>
              <a:ext uri="{FF2B5EF4-FFF2-40B4-BE49-F238E27FC236}">
                <a16:creationId xmlns:a16="http://schemas.microsoft.com/office/drawing/2014/main" id="{60EFF564-1601-285E-3678-A6994BCD6C9A}"/>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1310067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BA3A2-02B0-DEEB-8B61-908CD6EC2B9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7690F1-19EF-B738-2F59-3B5314349C99}"/>
              </a:ext>
            </a:extLst>
          </p:cNvPr>
          <p:cNvSpPr>
            <a:spLocks noGrp="1"/>
          </p:cNvSpPr>
          <p:nvPr>
            <p:ph type="dt" sz="half" idx="10"/>
          </p:nvPr>
        </p:nvSpPr>
        <p:spPr>
          <a:xfrm>
            <a:off x="994845" y="6437115"/>
            <a:ext cx="1275686" cy="123111"/>
          </a:xfrm>
        </p:spPr>
        <p:txBody>
          <a:bodyPr/>
          <a:lstStyle/>
          <a:p>
            <a:fld id="{0205623A-28DE-4987-A739-E3110C0552CB}" type="datetime1">
              <a:rPr lang="en-US" smtClean="0"/>
              <a:t>3/12/2025</a:t>
            </a:fld>
            <a:endParaRPr lang="en-US" dirty="0"/>
          </a:p>
        </p:txBody>
      </p:sp>
      <p:sp>
        <p:nvSpPr>
          <p:cNvPr id="7" name="Footer Placeholder 6">
            <a:extLst>
              <a:ext uri="{FF2B5EF4-FFF2-40B4-BE49-F238E27FC236}">
                <a16:creationId xmlns:a16="http://schemas.microsoft.com/office/drawing/2014/main" id="{D69B0864-77EF-A554-084E-79BD6C3C43DE}"/>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1027B6CC-C02B-F500-47F3-22759E1005B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59</a:t>
            </a:fld>
            <a:endParaRPr lang="en-US"/>
          </a:p>
        </p:txBody>
      </p:sp>
      <p:sp>
        <p:nvSpPr>
          <p:cNvPr id="35" name="Content Placeholder 34">
            <a:extLst>
              <a:ext uri="{FF2B5EF4-FFF2-40B4-BE49-F238E27FC236}">
                <a16:creationId xmlns:a16="http://schemas.microsoft.com/office/drawing/2014/main" id="{D881C4E0-629A-FE2E-0D49-EE07F39830FA}"/>
              </a:ext>
            </a:extLst>
          </p:cNvPr>
          <p:cNvSpPr>
            <a:spLocks noGrp="1"/>
          </p:cNvSpPr>
          <p:nvPr>
            <p:ph idx="1"/>
          </p:nvPr>
        </p:nvSpPr>
        <p:spPr/>
        <p:txBody>
          <a:bodyPr/>
          <a:lstStyle/>
          <a:p>
            <a:endParaRPr lang="en-US"/>
          </a:p>
        </p:txBody>
      </p:sp>
      <p:sp>
        <p:nvSpPr>
          <p:cNvPr id="36" name="Picture Placeholder 35">
            <a:extLst>
              <a:ext uri="{FF2B5EF4-FFF2-40B4-BE49-F238E27FC236}">
                <a16:creationId xmlns:a16="http://schemas.microsoft.com/office/drawing/2014/main" id="{B7EF2FDB-D7C6-F49A-2958-8872730C3C12}"/>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39" name="Content Placeholder 38">
            <a:extLst>
              <a:ext uri="{FF2B5EF4-FFF2-40B4-BE49-F238E27FC236}">
                <a16:creationId xmlns:a16="http://schemas.microsoft.com/office/drawing/2014/main" id="{A778DDF9-89F0-7A7F-20CE-7A5CDD0A5014}"/>
              </a:ext>
            </a:extLst>
          </p:cNvPr>
          <p:cNvSpPr>
            <a:spLocks noGrp="1"/>
          </p:cNvSpPr>
          <p:nvPr>
            <p:ph idx="30"/>
          </p:nvPr>
        </p:nvSpPr>
        <p:spPr/>
        <p:txBody>
          <a:bodyPr/>
          <a:lstStyle/>
          <a:p>
            <a:endParaRPr lang="en-US"/>
          </a:p>
        </p:txBody>
      </p:sp>
      <p:sp>
        <p:nvSpPr>
          <p:cNvPr id="40" name="Content Placeholder 39">
            <a:extLst>
              <a:ext uri="{FF2B5EF4-FFF2-40B4-BE49-F238E27FC236}">
                <a16:creationId xmlns:a16="http://schemas.microsoft.com/office/drawing/2014/main" id="{CAC1223D-1C50-B543-5FAA-A559402D4987}"/>
              </a:ext>
            </a:extLst>
          </p:cNvPr>
          <p:cNvSpPr>
            <a:spLocks noGrp="1"/>
          </p:cNvSpPr>
          <p:nvPr>
            <p:ph idx="31"/>
          </p:nvPr>
        </p:nvSpPr>
        <p:spPr/>
        <p:txBody>
          <a:bodyPr/>
          <a:lstStyle/>
          <a:p>
            <a:endParaRPr lang="en-US"/>
          </a:p>
        </p:txBody>
      </p:sp>
      <p:sp>
        <p:nvSpPr>
          <p:cNvPr id="11" name="Title 10">
            <a:extLst>
              <a:ext uri="{FF2B5EF4-FFF2-40B4-BE49-F238E27FC236}">
                <a16:creationId xmlns:a16="http://schemas.microsoft.com/office/drawing/2014/main" id="{3B3CB481-9A65-2A60-B08C-316DCC808462}"/>
              </a:ext>
            </a:extLst>
          </p:cNvPr>
          <p:cNvSpPr>
            <a:spLocks noGrp="1"/>
          </p:cNvSpPr>
          <p:nvPr>
            <p:ph type="title"/>
          </p:nvPr>
        </p:nvSpPr>
        <p:spPr>
          <a:xfrm>
            <a:off x="485524" y="382588"/>
            <a:ext cx="8181910" cy="638175"/>
          </a:xfrm>
        </p:spPr>
        <p:txBody>
          <a:bodyPr/>
          <a:lstStyle/>
          <a:p>
            <a:r>
              <a:rPr lang="en-US" dirty="0"/>
              <a:t>Content and three image template layout</a:t>
            </a:r>
          </a:p>
        </p:txBody>
      </p:sp>
      <p:sp>
        <p:nvSpPr>
          <p:cNvPr id="37" name="SmartArt Placeholder 36" descr="EY">
            <a:extLst>
              <a:ext uri="{FF2B5EF4-FFF2-40B4-BE49-F238E27FC236}">
                <a16:creationId xmlns:a16="http://schemas.microsoft.com/office/drawing/2014/main" id="{0E7063C3-1CD4-1B23-2981-5AB8874FCE4A}"/>
              </a:ext>
            </a:extLst>
          </p:cNvPr>
          <p:cNvSpPr>
            <a:spLocks noGrp="1"/>
          </p:cNvSpPr>
          <p:nvPr>
            <p:ph type="dgm" sz="quarter" idx="28"/>
          </p:nvPr>
        </p:nvSpPr>
        <p:spPr/>
        <p:txBody>
          <a:bodyPr/>
          <a:lstStyle/>
          <a:p>
            <a:endParaRPr lang="en-US"/>
          </a:p>
        </p:txBody>
      </p:sp>
      <p:sp>
        <p:nvSpPr>
          <p:cNvPr id="38" name="SmartArt Placeholder 37" descr="EY">
            <a:extLst>
              <a:ext uri="{FF2B5EF4-FFF2-40B4-BE49-F238E27FC236}">
                <a16:creationId xmlns:a16="http://schemas.microsoft.com/office/drawing/2014/main" id="{F85CC211-09A6-0717-F61F-6B7681EBF064}"/>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21384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47191-E550-C7C5-4CB8-8DFB15B9713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48838A99-49CF-8367-471F-52B53766D107}"/>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E12941F6-2130-8269-5600-FCE2BAC5BB6C}"/>
              </a:ext>
            </a:extLst>
          </p:cNvPr>
          <p:cNvSpPr>
            <a:spLocks noGrp="1"/>
          </p:cNvSpPr>
          <p:nvPr>
            <p:ph type="title"/>
          </p:nvPr>
        </p:nvSpPr>
        <p:spPr>
          <a:xfrm>
            <a:off x="889762" y="2698751"/>
            <a:ext cx="4906009" cy="1654043"/>
          </a:xfrm>
        </p:spPr>
        <p:txBody>
          <a:bodyPr/>
          <a:lstStyle/>
          <a:p>
            <a:r>
              <a:rPr lang="en-US" dirty="0"/>
              <a:t>Spectrum 2</a:t>
            </a:r>
          </a:p>
        </p:txBody>
      </p:sp>
      <p:sp>
        <p:nvSpPr>
          <p:cNvPr id="6" name="Text Placeholder 5">
            <a:extLst>
              <a:ext uri="{FF2B5EF4-FFF2-40B4-BE49-F238E27FC236}">
                <a16:creationId xmlns:a16="http://schemas.microsoft.com/office/drawing/2014/main" id="{B90F2E6D-7508-C95B-32C3-A9AB1BB8107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82494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C52D-B783-A7F7-3B6E-59184B3E287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41F56C6-9771-E86A-10D1-E6AC2FAD1EA6}"/>
              </a:ext>
            </a:extLst>
          </p:cNvPr>
          <p:cNvSpPr>
            <a:spLocks noGrp="1"/>
          </p:cNvSpPr>
          <p:nvPr>
            <p:ph type="title"/>
          </p:nvPr>
        </p:nvSpPr>
        <p:spPr>
          <a:xfrm>
            <a:off x="485523" y="382588"/>
            <a:ext cx="11224347" cy="638175"/>
          </a:xfrm>
        </p:spPr>
        <p:txBody>
          <a:bodyPr/>
          <a:lstStyle/>
          <a:p>
            <a:r>
              <a:rPr lang="en-US" dirty="0"/>
              <a:t>Video and caption template layout</a:t>
            </a:r>
          </a:p>
        </p:txBody>
      </p:sp>
      <p:sp>
        <p:nvSpPr>
          <p:cNvPr id="2" name="Date Placeholder 1">
            <a:extLst>
              <a:ext uri="{FF2B5EF4-FFF2-40B4-BE49-F238E27FC236}">
                <a16:creationId xmlns:a16="http://schemas.microsoft.com/office/drawing/2014/main" id="{DF3A5331-18CF-CC75-639E-AB3DA7D6581E}"/>
              </a:ext>
            </a:extLst>
          </p:cNvPr>
          <p:cNvSpPr>
            <a:spLocks noGrp="1"/>
          </p:cNvSpPr>
          <p:nvPr>
            <p:ph type="dt" sz="half" idx="10"/>
          </p:nvPr>
        </p:nvSpPr>
        <p:spPr>
          <a:xfrm>
            <a:off x="994845" y="6437115"/>
            <a:ext cx="1275686" cy="123111"/>
          </a:xfrm>
        </p:spPr>
        <p:txBody>
          <a:bodyPr/>
          <a:lstStyle/>
          <a:p>
            <a:fld id="{87718288-1F0A-401A-8D99-D821B1756C97}" type="datetime1">
              <a:rPr lang="en-US" smtClean="0"/>
              <a:t>3/12/2025</a:t>
            </a:fld>
            <a:endParaRPr lang="en-US"/>
          </a:p>
        </p:txBody>
      </p:sp>
      <p:sp>
        <p:nvSpPr>
          <p:cNvPr id="4" name="Footer Placeholder 3">
            <a:extLst>
              <a:ext uri="{FF2B5EF4-FFF2-40B4-BE49-F238E27FC236}">
                <a16:creationId xmlns:a16="http://schemas.microsoft.com/office/drawing/2014/main" id="{05421B76-C5D0-DEE9-2605-7E24F0605AE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FD85F46C-0CE5-3F47-C20B-AF332DF73AC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60</a:t>
            </a:fld>
            <a:endParaRPr lang="en-US"/>
          </a:p>
        </p:txBody>
      </p:sp>
      <p:sp>
        <p:nvSpPr>
          <p:cNvPr id="24" name="Media Placeholder 23">
            <a:extLst>
              <a:ext uri="{FF2B5EF4-FFF2-40B4-BE49-F238E27FC236}">
                <a16:creationId xmlns:a16="http://schemas.microsoft.com/office/drawing/2014/main" id="{6B09C069-7CC1-8FD2-0CAB-DF31E95BD683}"/>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a:p>
        </p:txBody>
      </p:sp>
      <p:sp>
        <p:nvSpPr>
          <p:cNvPr id="25" name="Text Placeholder 24">
            <a:extLst>
              <a:ext uri="{FF2B5EF4-FFF2-40B4-BE49-F238E27FC236}">
                <a16:creationId xmlns:a16="http://schemas.microsoft.com/office/drawing/2014/main" id="{4056A108-375B-06F7-E765-836558060FA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0098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9B9C-8A8C-6D80-8F5C-BA870A1E1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67FF-A94B-1BA0-AAE0-DB03DEF1FDAE}"/>
              </a:ext>
            </a:extLst>
          </p:cNvPr>
          <p:cNvSpPr>
            <a:spLocks noGrp="1"/>
          </p:cNvSpPr>
          <p:nvPr>
            <p:ph type="title"/>
          </p:nvPr>
        </p:nvSpPr>
        <p:spPr>
          <a:xfrm>
            <a:off x="485523" y="382588"/>
            <a:ext cx="11224347" cy="638175"/>
          </a:xfrm>
        </p:spPr>
        <p:txBody>
          <a:bodyPr/>
          <a:lstStyle/>
          <a:p>
            <a:r>
              <a:rPr lang="en-US" dirty="0"/>
              <a:t>Team</a:t>
            </a:r>
          </a:p>
        </p:txBody>
      </p:sp>
      <p:sp>
        <p:nvSpPr>
          <p:cNvPr id="3" name="Date Placeholder 2">
            <a:extLst>
              <a:ext uri="{FF2B5EF4-FFF2-40B4-BE49-F238E27FC236}">
                <a16:creationId xmlns:a16="http://schemas.microsoft.com/office/drawing/2014/main" id="{5B21DB7E-FB4A-C56F-3940-BD1E5623A055}"/>
              </a:ext>
            </a:extLst>
          </p:cNvPr>
          <p:cNvSpPr>
            <a:spLocks noGrp="1"/>
          </p:cNvSpPr>
          <p:nvPr>
            <p:ph type="dt" sz="half" idx="10"/>
          </p:nvPr>
        </p:nvSpPr>
        <p:spPr>
          <a:xfrm>
            <a:off x="994845" y="6437115"/>
            <a:ext cx="1275686" cy="123111"/>
          </a:xfrm>
        </p:spPr>
        <p:txBody>
          <a:bodyPr/>
          <a:lstStyle/>
          <a:p>
            <a:fld id="{84325DB6-21E3-42DF-92EB-E55E9C420706}" type="datetime1">
              <a:rPr lang="en-US" smtClean="0"/>
              <a:t>3/12/2025</a:t>
            </a:fld>
            <a:endParaRPr lang="en-US"/>
          </a:p>
        </p:txBody>
      </p:sp>
      <p:sp>
        <p:nvSpPr>
          <p:cNvPr id="16" name="Footer Placeholder 15">
            <a:extLst>
              <a:ext uri="{FF2B5EF4-FFF2-40B4-BE49-F238E27FC236}">
                <a16:creationId xmlns:a16="http://schemas.microsoft.com/office/drawing/2014/main" id="{CBA00EB4-7324-7D14-153C-BBA13E38733F}"/>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7" name="Slide Number Placeholder 16">
            <a:extLst>
              <a:ext uri="{FF2B5EF4-FFF2-40B4-BE49-F238E27FC236}">
                <a16:creationId xmlns:a16="http://schemas.microsoft.com/office/drawing/2014/main" id="{8CAD45E8-1091-F03F-BF7F-FA40EF07A904}"/>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61</a:t>
            </a:fld>
            <a:endParaRPr lang="en-US"/>
          </a:p>
        </p:txBody>
      </p:sp>
      <p:sp>
        <p:nvSpPr>
          <p:cNvPr id="8" name="Text Placeholder 7">
            <a:extLst>
              <a:ext uri="{FF2B5EF4-FFF2-40B4-BE49-F238E27FC236}">
                <a16:creationId xmlns:a16="http://schemas.microsoft.com/office/drawing/2014/main" id="{5F6D7232-B34C-6711-3114-DFCF49BB079C}"/>
              </a:ext>
            </a:extLst>
          </p:cNvPr>
          <p:cNvSpPr>
            <a:spLocks noGrp="1"/>
          </p:cNvSpPr>
          <p:nvPr>
            <p:ph type="body" sz="quarter" idx="13"/>
          </p:nvPr>
        </p:nvSpPr>
        <p:spPr/>
        <p:txBody>
          <a:bodyPr/>
          <a:lstStyle/>
          <a:p>
            <a:endParaRPr lang="en-US"/>
          </a:p>
        </p:txBody>
      </p:sp>
      <p:sp>
        <p:nvSpPr>
          <p:cNvPr id="9" name="Text Placeholder 8">
            <a:extLst>
              <a:ext uri="{FF2B5EF4-FFF2-40B4-BE49-F238E27FC236}">
                <a16:creationId xmlns:a16="http://schemas.microsoft.com/office/drawing/2014/main" id="{16772B0E-04C3-CCD0-0575-6A32482085FB}"/>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4C65536D-74DE-2E9E-F155-60A074E31115}"/>
              </a:ext>
            </a:extLst>
          </p:cNvPr>
          <p:cNvSpPr>
            <a:spLocks noGrp="1"/>
          </p:cNvSpPr>
          <p:nvPr>
            <p:ph type="body" sz="quarter" idx="16"/>
          </p:nvPr>
        </p:nvSpPr>
        <p:spPr/>
        <p:txBody>
          <a:bodyPr/>
          <a:lstStyle/>
          <a:p>
            <a:endParaRPr lang="en-US"/>
          </a:p>
        </p:txBody>
      </p:sp>
      <p:sp>
        <p:nvSpPr>
          <p:cNvPr id="12" name="Text Placeholder 11">
            <a:extLst>
              <a:ext uri="{FF2B5EF4-FFF2-40B4-BE49-F238E27FC236}">
                <a16:creationId xmlns:a16="http://schemas.microsoft.com/office/drawing/2014/main" id="{FE75EA0C-EEC0-F8EA-B85D-B214E50FF90D}"/>
              </a:ext>
            </a:extLst>
          </p:cNvPr>
          <p:cNvSpPr>
            <a:spLocks noGrp="1"/>
          </p:cNvSpPr>
          <p:nvPr>
            <p:ph type="body" sz="quarter" idx="17"/>
          </p:nvPr>
        </p:nvSpPr>
        <p:spPr/>
        <p:txBody>
          <a:bodyPr/>
          <a:lstStyle/>
          <a:p>
            <a:endParaRPr lang="en-US"/>
          </a:p>
        </p:txBody>
      </p:sp>
      <p:sp>
        <p:nvSpPr>
          <p:cNvPr id="14" name="Text Placeholder 13">
            <a:extLst>
              <a:ext uri="{FF2B5EF4-FFF2-40B4-BE49-F238E27FC236}">
                <a16:creationId xmlns:a16="http://schemas.microsoft.com/office/drawing/2014/main" id="{41ED4087-316D-0F37-92E7-C67FA173B12C}"/>
              </a:ext>
            </a:extLst>
          </p:cNvPr>
          <p:cNvSpPr>
            <a:spLocks noGrp="1"/>
          </p:cNvSpPr>
          <p:nvPr>
            <p:ph type="body" sz="quarter" idx="19"/>
          </p:nvPr>
        </p:nvSpPr>
        <p:spPr/>
        <p:txBody>
          <a:bodyPr/>
          <a:lstStyle/>
          <a:p>
            <a:endParaRPr lang="en-US"/>
          </a:p>
        </p:txBody>
      </p:sp>
      <p:sp>
        <p:nvSpPr>
          <p:cNvPr id="15" name="Text Placeholder 14">
            <a:extLst>
              <a:ext uri="{FF2B5EF4-FFF2-40B4-BE49-F238E27FC236}">
                <a16:creationId xmlns:a16="http://schemas.microsoft.com/office/drawing/2014/main" id="{5F5A5808-2043-A945-003E-AB454115918E}"/>
              </a:ext>
            </a:extLst>
          </p:cNvPr>
          <p:cNvSpPr>
            <a:spLocks noGrp="1"/>
          </p:cNvSpPr>
          <p:nvPr>
            <p:ph type="body" sz="quarter" idx="20"/>
          </p:nvPr>
        </p:nvSpPr>
        <p:spPr/>
        <p:txBody>
          <a:bodyPr/>
          <a:lstStyle/>
          <a:p>
            <a:endParaRPr lang="en-US"/>
          </a:p>
        </p:txBody>
      </p:sp>
      <p:sp>
        <p:nvSpPr>
          <p:cNvPr id="19" name="Text Placeholder 18">
            <a:extLst>
              <a:ext uri="{FF2B5EF4-FFF2-40B4-BE49-F238E27FC236}">
                <a16:creationId xmlns:a16="http://schemas.microsoft.com/office/drawing/2014/main" id="{A277F9C8-AC4A-AA59-9FB9-BA031F8635E0}"/>
              </a:ext>
            </a:extLst>
          </p:cNvPr>
          <p:cNvSpPr>
            <a:spLocks noGrp="1"/>
          </p:cNvSpPr>
          <p:nvPr>
            <p:ph type="body" sz="quarter" idx="22"/>
          </p:nvPr>
        </p:nvSpPr>
        <p:spPr/>
        <p:txBody>
          <a:bodyPr/>
          <a:lstStyle/>
          <a:p>
            <a:endParaRPr lang="en-US"/>
          </a:p>
        </p:txBody>
      </p:sp>
      <p:sp>
        <p:nvSpPr>
          <p:cNvPr id="20" name="Text Placeholder 19">
            <a:extLst>
              <a:ext uri="{FF2B5EF4-FFF2-40B4-BE49-F238E27FC236}">
                <a16:creationId xmlns:a16="http://schemas.microsoft.com/office/drawing/2014/main" id="{878A12FA-4A1E-2483-172E-D7A242680931}"/>
              </a:ext>
            </a:extLst>
          </p:cNvPr>
          <p:cNvSpPr>
            <a:spLocks noGrp="1"/>
          </p:cNvSpPr>
          <p:nvPr>
            <p:ph type="body" sz="quarter" idx="23"/>
          </p:nvPr>
        </p:nvSpPr>
        <p:spPr/>
        <p:txBody>
          <a:bodyPr/>
          <a:lstStyle/>
          <a:p>
            <a:endParaRPr lang="en-US"/>
          </a:p>
        </p:txBody>
      </p:sp>
      <p:sp>
        <p:nvSpPr>
          <p:cNvPr id="10" name="Picture Placeholder 9">
            <a:extLst>
              <a:ext uri="{FF2B5EF4-FFF2-40B4-BE49-F238E27FC236}">
                <a16:creationId xmlns:a16="http://schemas.microsoft.com/office/drawing/2014/main" id="{C4E83E4C-2C53-D1BD-7581-28C3E8D14542}"/>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13" name="Picture Placeholder 12">
            <a:extLst>
              <a:ext uri="{FF2B5EF4-FFF2-40B4-BE49-F238E27FC236}">
                <a16:creationId xmlns:a16="http://schemas.microsoft.com/office/drawing/2014/main" id="{A2E9EBA6-0E19-6C22-467E-42199A2C1A5C}"/>
              </a:ext>
              <a:ext uri="{C183D7F6-B498-43B3-948B-1728B52AA6E4}">
                <adec:decorative xmlns:adec="http://schemas.microsoft.com/office/drawing/2017/decorative" val="1"/>
              </a:ext>
            </a:extLst>
          </p:cNvPr>
          <p:cNvSpPr>
            <a:spLocks noGrp="1"/>
          </p:cNvSpPr>
          <p:nvPr>
            <p:ph type="pic" sz="quarter" idx="18"/>
          </p:nvPr>
        </p:nvSpPr>
        <p:spPr/>
        <p:txBody>
          <a:bodyPr/>
          <a:lstStyle/>
          <a:p>
            <a:endParaRPr lang="en-US"/>
          </a:p>
        </p:txBody>
      </p:sp>
      <p:sp>
        <p:nvSpPr>
          <p:cNvPr id="18" name="Picture Placeholder 17">
            <a:extLst>
              <a:ext uri="{FF2B5EF4-FFF2-40B4-BE49-F238E27FC236}">
                <a16:creationId xmlns:a16="http://schemas.microsoft.com/office/drawing/2014/main" id="{2609391C-24AB-5D7E-13C2-50EEBA5B19DD}"/>
              </a:ext>
              <a:ext uri="{C183D7F6-B498-43B3-948B-1728B52AA6E4}">
                <adec:decorative xmlns:adec="http://schemas.microsoft.com/office/drawing/2017/decorative" val="1"/>
              </a:ext>
            </a:extLst>
          </p:cNvPr>
          <p:cNvSpPr>
            <a:spLocks noGrp="1"/>
          </p:cNvSpPr>
          <p:nvPr>
            <p:ph type="pic" sz="quarter" idx="21"/>
          </p:nvPr>
        </p:nvSpPr>
        <p:spPr/>
        <p:txBody>
          <a:bodyPr/>
          <a:lstStyle/>
          <a:p>
            <a:endParaRPr lang="en-US"/>
          </a:p>
        </p:txBody>
      </p:sp>
      <p:sp>
        <p:nvSpPr>
          <p:cNvPr id="21" name="Picture Placeholder 20">
            <a:extLst>
              <a:ext uri="{FF2B5EF4-FFF2-40B4-BE49-F238E27FC236}">
                <a16:creationId xmlns:a16="http://schemas.microsoft.com/office/drawing/2014/main" id="{44876F42-6960-1CC9-358F-90DBCCA4DFBF}"/>
              </a:ext>
              <a:ext uri="{C183D7F6-B498-43B3-948B-1728B52AA6E4}">
                <adec:decorative xmlns:adec="http://schemas.microsoft.com/office/drawing/2017/decorative" val="1"/>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871015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483E3-261D-8258-0107-9CFE0C154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6A6F1-B684-FA89-04B9-A35350FEEBCF}"/>
              </a:ext>
            </a:extLst>
          </p:cNvPr>
          <p:cNvSpPr>
            <a:spLocks noGrp="1"/>
          </p:cNvSpPr>
          <p:nvPr>
            <p:ph type="title"/>
          </p:nvPr>
        </p:nvSpPr>
        <p:spPr>
          <a:xfrm>
            <a:off x="485523" y="382588"/>
            <a:ext cx="11224347" cy="638175"/>
          </a:xfrm>
        </p:spPr>
        <p:txBody>
          <a:bodyPr/>
          <a:lstStyle/>
          <a:p>
            <a:r>
              <a:rPr lang="en-US" dirty="0"/>
              <a:t>Teams</a:t>
            </a:r>
          </a:p>
        </p:txBody>
      </p:sp>
      <p:sp>
        <p:nvSpPr>
          <p:cNvPr id="3" name="Date Placeholder 2">
            <a:extLst>
              <a:ext uri="{FF2B5EF4-FFF2-40B4-BE49-F238E27FC236}">
                <a16:creationId xmlns:a16="http://schemas.microsoft.com/office/drawing/2014/main" id="{6A4F5485-7DAF-1B59-442B-2692CB027093}"/>
              </a:ext>
            </a:extLst>
          </p:cNvPr>
          <p:cNvSpPr>
            <a:spLocks noGrp="1"/>
          </p:cNvSpPr>
          <p:nvPr>
            <p:ph type="dt" sz="half" idx="10"/>
          </p:nvPr>
        </p:nvSpPr>
        <p:spPr>
          <a:xfrm>
            <a:off x="994845" y="6437115"/>
            <a:ext cx="1275686" cy="123111"/>
          </a:xfrm>
        </p:spPr>
        <p:txBody>
          <a:bodyPr/>
          <a:lstStyle/>
          <a:p>
            <a:fld id="{F7071C03-6415-46B7-8702-3DF9B2FB10EA}" type="datetime1">
              <a:rPr lang="en-US" smtClean="0"/>
              <a:t>3/12/2025</a:t>
            </a:fld>
            <a:endParaRPr lang="en-US"/>
          </a:p>
        </p:txBody>
      </p:sp>
      <p:sp>
        <p:nvSpPr>
          <p:cNvPr id="16" name="Footer Placeholder 15">
            <a:extLst>
              <a:ext uri="{FF2B5EF4-FFF2-40B4-BE49-F238E27FC236}">
                <a16:creationId xmlns:a16="http://schemas.microsoft.com/office/drawing/2014/main" id="{E8C0E34A-D35A-1127-FB7A-ADFCD813A5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7" name="Slide Number Placeholder 16">
            <a:extLst>
              <a:ext uri="{FF2B5EF4-FFF2-40B4-BE49-F238E27FC236}">
                <a16:creationId xmlns:a16="http://schemas.microsoft.com/office/drawing/2014/main" id="{EDD988ED-8F9F-773B-A4E6-929C56CBA0C4}"/>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62</a:t>
            </a:fld>
            <a:endParaRPr lang="en-US"/>
          </a:p>
        </p:txBody>
      </p:sp>
      <p:sp>
        <p:nvSpPr>
          <p:cNvPr id="8" name="Text Placeholder 7">
            <a:extLst>
              <a:ext uri="{FF2B5EF4-FFF2-40B4-BE49-F238E27FC236}">
                <a16:creationId xmlns:a16="http://schemas.microsoft.com/office/drawing/2014/main" id="{42D14E92-F2D9-76E6-3D4A-6E0CB1456054}"/>
              </a:ext>
            </a:extLst>
          </p:cNvPr>
          <p:cNvSpPr>
            <a:spLocks noGrp="1"/>
          </p:cNvSpPr>
          <p:nvPr>
            <p:ph type="body" sz="quarter" idx="13"/>
          </p:nvPr>
        </p:nvSpPr>
        <p:spPr/>
        <p:txBody>
          <a:bodyPr/>
          <a:lstStyle/>
          <a:p>
            <a:endParaRPr lang="en-US"/>
          </a:p>
        </p:txBody>
      </p:sp>
      <p:sp>
        <p:nvSpPr>
          <p:cNvPr id="9" name="Text Placeholder 8">
            <a:extLst>
              <a:ext uri="{FF2B5EF4-FFF2-40B4-BE49-F238E27FC236}">
                <a16:creationId xmlns:a16="http://schemas.microsoft.com/office/drawing/2014/main" id="{F4EE79A5-BD90-A346-ABBA-6FE2404E1A3C}"/>
              </a:ext>
            </a:extLst>
          </p:cNvPr>
          <p:cNvSpPr>
            <a:spLocks noGrp="1"/>
          </p:cNvSpPr>
          <p:nvPr>
            <p:ph type="body" sz="quarter" idx="14"/>
          </p:nvPr>
        </p:nvSpPr>
        <p:spPr/>
        <p:txBody>
          <a:bodyPr/>
          <a:lstStyle/>
          <a:p>
            <a:endParaRPr lang="en-US"/>
          </a:p>
        </p:txBody>
      </p:sp>
      <p:sp>
        <p:nvSpPr>
          <p:cNvPr id="10" name="Picture Placeholder 9">
            <a:extLst>
              <a:ext uri="{FF2B5EF4-FFF2-40B4-BE49-F238E27FC236}">
                <a16:creationId xmlns:a16="http://schemas.microsoft.com/office/drawing/2014/main" id="{1651C920-B1E6-9FCA-0781-DC4629AFAE00}"/>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11" name="Text Placeholder 10">
            <a:extLst>
              <a:ext uri="{FF2B5EF4-FFF2-40B4-BE49-F238E27FC236}">
                <a16:creationId xmlns:a16="http://schemas.microsoft.com/office/drawing/2014/main" id="{535A1C37-8CF9-9566-103A-C08DC0E73801}"/>
              </a:ext>
            </a:extLst>
          </p:cNvPr>
          <p:cNvSpPr>
            <a:spLocks noGrp="1"/>
          </p:cNvSpPr>
          <p:nvPr>
            <p:ph type="body" sz="quarter" idx="25"/>
          </p:nvPr>
        </p:nvSpPr>
        <p:spPr/>
        <p:txBody>
          <a:bodyPr/>
          <a:lstStyle/>
          <a:p>
            <a:endParaRPr lang="en-US"/>
          </a:p>
        </p:txBody>
      </p:sp>
      <p:sp>
        <p:nvSpPr>
          <p:cNvPr id="12" name="Text Placeholder 11">
            <a:extLst>
              <a:ext uri="{FF2B5EF4-FFF2-40B4-BE49-F238E27FC236}">
                <a16:creationId xmlns:a16="http://schemas.microsoft.com/office/drawing/2014/main" id="{9AF65239-1940-0AE1-A8AC-8BF721197A6D}"/>
              </a:ext>
            </a:extLst>
          </p:cNvPr>
          <p:cNvSpPr>
            <a:spLocks noGrp="1"/>
          </p:cNvSpPr>
          <p:nvPr>
            <p:ph type="body" sz="quarter" idx="26"/>
          </p:nvPr>
        </p:nvSpPr>
        <p:spPr/>
        <p:txBody>
          <a:bodyPr/>
          <a:lstStyle/>
          <a:p>
            <a:endParaRPr lang="en-US"/>
          </a:p>
        </p:txBody>
      </p:sp>
      <p:sp>
        <p:nvSpPr>
          <p:cNvPr id="13" name="Text Placeholder 12">
            <a:extLst>
              <a:ext uri="{FF2B5EF4-FFF2-40B4-BE49-F238E27FC236}">
                <a16:creationId xmlns:a16="http://schemas.microsoft.com/office/drawing/2014/main" id="{2453CCBB-D8C3-93D4-CE8E-59AA48FD6BD1}"/>
              </a:ext>
            </a:extLst>
          </p:cNvPr>
          <p:cNvSpPr>
            <a:spLocks noGrp="1"/>
          </p:cNvSpPr>
          <p:nvPr>
            <p:ph type="body" sz="quarter" idx="27"/>
          </p:nvPr>
        </p:nvSpPr>
        <p:spPr/>
        <p:txBody>
          <a:bodyPr/>
          <a:lstStyle/>
          <a:p>
            <a:endParaRPr lang="en-US"/>
          </a:p>
        </p:txBody>
      </p:sp>
      <p:sp>
        <p:nvSpPr>
          <p:cNvPr id="14" name="Picture Placeholder 13">
            <a:extLst>
              <a:ext uri="{FF2B5EF4-FFF2-40B4-BE49-F238E27FC236}">
                <a16:creationId xmlns:a16="http://schemas.microsoft.com/office/drawing/2014/main" id="{147F74DE-F69F-8C2C-B769-7F72E763203B}"/>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US"/>
          </a:p>
        </p:txBody>
      </p:sp>
      <p:sp>
        <p:nvSpPr>
          <p:cNvPr id="15" name="Text Placeholder 14">
            <a:extLst>
              <a:ext uri="{FF2B5EF4-FFF2-40B4-BE49-F238E27FC236}">
                <a16:creationId xmlns:a16="http://schemas.microsoft.com/office/drawing/2014/main" id="{7684C8EF-6257-CB56-CF86-449D572DC087}"/>
              </a:ext>
            </a:extLst>
          </p:cNvPr>
          <p:cNvSpPr>
            <a:spLocks noGrp="1"/>
          </p:cNvSpPr>
          <p:nvPr>
            <p:ph type="body" sz="quarter" idx="29"/>
          </p:nvPr>
        </p:nvSpPr>
        <p:spPr/>
        <p:txBody>
          <a:bodyPr/>
          <a:lstStyle/>
          <a:p>
            <a:endParaRPr lang="en-US"/>
          </a:p>
        </p:txBody>
      </p:sp>
      <p:sp>
        <p:nvSpPr>
          <p:cNvPr id="18" name="Text Placeholder 17">
            <a:extLst>
              <a:ext uri="{FF2B5EF4-FFF2-40B4-BE49-F238E27FC236}">
                <a16:creationId xmlns:a16="http://schemas.microsoft.com/office/drawing/2014/main" id="{A3DD6C86-D9D9-8F12-88E4-9F37207CBCF0}"/>
              </a:ext>
            </a:extLst>
          </p:cNvPr>
          <p:cNvSpPr>
            <a:spLocks noGrp="1"/>
          </p:cNvSpPr>
          <p:nvPr>
            <p:ph type="body" sz="quarter" idx="30"/>
          </p:nvPr>
        </p:nvSpPr>
        <p:spPr/>
        <p:txBody>
          <a:bodyPr/>
          <a:lstStyle/>
          <a:p>
            <a:endParaRPr lang="en-US"/>
          </a:p>
        </p:txBody>
      </p:sp>
      <p:sp>
        <p:nvSpPr>
          <p:cNvPr id="19" name="Picture Placeholder 18">
            <a:extLst>
              <a:ext uri="{FF2B5EF4-FFF2-40B4-BE49-F238E27FC236}">
                <a16:creationId xmlns:a16="http://schemas.microsoft.com/office/drawing/2014/main" id="{B2423C92-D8B1-0AB4-E78E-C8C4A0F8E171}"/>
              </a:ext>
              <a:ext uri="{C183D7F6-B498-43B3-948B-1728B52AA6E4}">
                <adec:decorative xmlns:adec="http://schemas.microsoft.com/office/drawing/2017/decorative" val="1"/>
              </a:ext>
            </a:extLst>
          </p:cNvPr>
          <p:cNvSpPr>
            <a:spLocks noGrp="1"/>
          </p:cNvSpPr>
          <p:nvPr>
            <p:ph type="pic" sz="quarter" idx="31"/>
          </p:nvPr>
        </p:nvSpPr>
        <p:spPr/>
        <p:txBody>
          <a:bodyPr/>
          <a:lstStyle/>
          <a:p>
            <a:endParaRPr lang="en-US"/>
          </a:p>
        </p:txBody>
      </p:sp>
      <p:sp>
        <p:nvSpPr>
          <p:cNvPr id="20" name="Text Placeholder 19">
            <a:extLst>
              <a:ext uri="{FF2B5EF4-FFF2-40B4-BE49-F238E27FC236}">
                <a16:creationId xmlns:a16="http://schemas.microsoft.com/office/drawing/2014/main" id="{D4468AD5-6756-C74C-2EB5-C178E5D34FA3}"/>
              </a:ext>
            </a:extLst>
          </p:cNvPr>
          <p:cNvSpPr>
            <a:spLocks noGrp="1"/>
          </p:cNvSpPr>
          <p:nvPr>
            <p:ph type="body" sz="quarter" idx="32"/>
          </p:nvPr>
        </p:nvSpPr>
        <p:spPr/>
        <p:txBody>
          <a:bodyPr/>
          <a:lstStyle/>
          <a:p>
            <a:endParaRPr lang="en-US"/>
          </a:p>
        </p:txBody>
      </p:sp>
      <p:sp>
        <p:nvSpPr>
          <p:cNvPr id="21" name="Text Placeholder 20">
            <a:extLst>
              <a:ext uri="{FF2B5EF4-FFF2-40B4-BE49-F238E27FC236}">
                <a16:creationId xmlns:a16="http://schemas.microsoft.com/office/drawing/2014/main" id="{F8CAA6AA-7F21-22F6-F6C3-668BC10D5502}"/>
              </a:ext>
            </a:extLst>
          </p:cNvPr>
          <p:cNvSpPr>
            <a:spLocks noGrp="1"/>
          </p:cNvSpPr>
          <p:nvPr>
            <p:ph type="body" sz="quarter" idx="33"/>
          </p:nvPr>
        </p:nvSpPr>
        <p:spPr/>
        <p:txBody>
          <a:bodyPr/>
          <a:lstStyle/>
          <a:p>
            <a:endParaRPr lang="en-US"/>
          </a:p>
        </p:txBody>
      </p:sp>
      <p:sp>
        <p:nvSpPr>
          <p:cNvPr id="22" name="Picture Placeholder 21">
            <a:extLst>
              <a:ext uri="{FF2B5EF4-FFF2-40B4-BE49-F238E27FC236}">
                <a16:creationId xmlns:a16="http://schemas.microsoft.com/office/drawing/2014/main" id="{821CE60E-2B79-00E0-F902-0CBE95AAC512}"/>
              </a:ext>
              <a:ext uri="{C183D7F6-B498-43B3-948B-1728B52AA6E4}">
                <adec:decorative xmlns:adec="http://schemas.microsoft.com/office/drawing/2017/decorative" val="1"/>
              </a:ext>
            </a:extLst>
          </p:cNvPr>
          <p:cNvSpPr>
            <a:spLocks noGrp="1"/>
          </p:cNvSpPr>
          <p:nvPr>
            <p:ph type="pic" sz="quarter" idx="34"/>
          </p:nvPr>
        </p:nvSpPr>
        <p:spPr/>
        <p:txBody>
          <a:bodyPr/>
          <a:lstStyle/>
          <a:p>
            <a:endParaRPr lang="en-US"/>
          </a:p>
        </p:txBody>
      </p:sp>
      <p:sp>
        <p:nvSpPr>
          <p:cNvPr id="23" name="Text Placeholder 22">
            <a:extLst>
              <a:ext uri="{FF2B5EF4-FFF2-40B4-BE49-F238E27FC236}">
                <a16:creationId xmlns:a16="http://schemas.microsoft.com/office/drawing/2014/main" id="{7B454879-AC07-EB40-1851-CD7D25D70FAA}"/>
              </a:ext>
            </a:extLst>
          </p:cNvPr>
          <p:cNvSpPr>
            <a:spLocks noGrp="1"/>
          </p:cNvSpPr>
          <p:nvPr>
            <p:ph type="body" sz="quarter" idx="35"/>
          </p:nvPr>
        </p:nvSpPr>
        <p:spPr/>
        <p:txBody>
          <a:bodyPr/>
          <a:lstStyle/>
          <a:p>
            <a:endParaRPr lang="en-US"/>
          </a:p>
        </p:txBody>
      </p:sp>
      <p:sp>
        <p:nvSpPr>
          <p:cNvPr id="24" name="Text Placeholder 23">
            <a:extLst>
              <a:ext uri="{FF2B5EF4-FFF2-40B4-BE49-F238E27FC236}">
                <a16:creationId xmlns:a16="http://schemas.microsoft.com/office/drawing/2014/main" id="{6B1812B1-0228-D8C6-E278-767B673F9CD8}"/>
              </a:ext>
            </a:extLst>
          </p:cNvPr>
          <p:cNvSpPr>
            <a:spLocks noGrp="1"/>
          </p:cNvSpPr>
          <p:nvPr>
            <p:ph type="body" sz="quarter" idx="36"/>
          </p:nvPr>
        </p:nvSpPr>
        <p:spPr/>
        <p:txBody>
          <a:bodyPr/>
          <a:lstStyle/>
          <a:p>
            <a:endParaRPr lang="en-US"/>
          </a:p>
        </p:txBody>
      </p:sp>
      <p:sp>
        <p:nvSpPr>
          <p:cNvPr id="25" name="Picture Placeholder 24">
            <a:extLst>
              <a:ext uri="{FF2B5EF4-FFF2-40B4-BE49-F238E27FC236}">
                <a16:creationId xmlns:a16="http://schemas.microsoft.com/office/drawing/2014/main" id="{30097F33-95A6-C120-321E-1D040DF66B91}"/>
              </a:ext>
              <a:ext uri="{C183D7F6-B498-43B3-948B-1728B52AA6E4}">
                <adec:decorative xmlns:adec="http://schemas.microsoft.com/office/drawing/2017/decorative" val="1"/>
              </a:ext>
            </a:extLst>
          </p:cNvPr>
          <p:cNvSpPr>
            <a:spLocks noGrp="1"/>
          </p:cNvSpPr>
          <p:nvPr>
            <p:ph type="pic" sz="quarter" idx="37"/>
          </p:nvPr>
        </p:nvSpPr>
        <p:spPr/>
        <p:txBody>
          <a:bodyPr/>
          <a:lstStyle/>
          <a:p>
            <a:endParaRPr lang="en-US"/>
          </a:p>
        </p:txBody>
      </p:sp>
      <p:sp>
        <p:nvSpPr>
          <p:cNvPr id="26" name="Text Placeholder 25">
            <a:extLst>
              <a:ext uri="{FF2B5EF4-FFF2-40B4-BE49-F238E27FC236}">
                <a16:creationId xmlns:a16="http://schemas.microsoft.com/office/drawing/2014/main" id="{A61ABAC9-36EB-48E2-81F0-EC3C17F89378}"/>
              </a:ext>
            </a:extLst>
          </p:cNvPr>
          <p:cNvSpPr>
            <a:spLocks noGrp="1"/>
          </p:cNvSpPr>
          <p:nvPr>
            <p:ph type="body" sz="quarter" idx="38"/>
          </p:nvPr>
        </p:nvSpPr>
        <p:spPr/>
        <p:txBody>
          <a:bodyPr/>
          <a:lstStyle/>
          <a:p>
            <a:endParaRPr lang="en-US"/>
          </a:p>
        </p:txBody>
      </p:sp>
      <p:sp>
        <p:nvSpPr>
          <p:cNvPr id="27" name="Text Placeholder 26">
            <a:extLst>
              <a:ext uri="{FF2B5EF4-FFF2-40B4-BE49-F238E27FC236}">
                <a16:creationId xmlns:a16="http://schemas.microsoft.com/office/drawing/2014/main" id="{2F9BFAEC-BF1B-DF65-3BC5-B82C8F899D64}"/>
              </a:ext>
            </a:extLst>
          </p:cNvPr>
          <p:cNvSpPr>
            <a:spLocks noGrp="1"/>
          </p:cNvSpPr>
          <p:nvPr>
            <p:ph type="body" sz="quarter" idx="39"/>
          </p:nvPr>
        </p:nvSpPr>
        <p:spPr/>
        <p:txBody>
          <a:bodyPr/>
          <a:lstStyle/>
          <a:p>
            <a:endParaRPr lang="en-US"/>
          </a:p>
        </p:txBody>
      </p:sp>
      <p:sp>
        <p:nvSpPr>
          <p:cNvPr id="28" name="Text Placeholder 27">
            <a:extLst>
              <a:ext uri="{FF2B5EF4-FFF2-40B4-BE49-F238E27FC236}">
                <a16:creationId xmlns:a16="http://schemas.microsoft.com/office/drawing/2014/main" id="{5BA98251-B908-4CF7-990A-F7842AB39FD4}"/>
              </a:ext>
            </a:extLst>
          </p:cNvPr>
          <p:cNvSpPr>
            <a:spLocks noGrp="1"/>
          </p:cNvSpPr>
          <p:nvPr>
            <p:ph type="body" sz="quarter" idx="40"/>
          </p:nvPr>
        </p:nvSpPr>
        <p:spPr/>
        <p:txBody>
          <a:bodyPr/>
          <a:lstStyle/>
          <a:p>
            <a:endParaRPr lang="en-US"/>
          </a:p>
        </p:txBody>
      </p:sp>
      <p:sp>
        <p:nvSpPr>
          <p:cNvPr id="29" name="Picture Placeholder 28">
            <a:extLst>
              <a:ext uri="{FF2B5EF4-FFF2-40B4-BE49-F238E27FC236}">
                <a16:creationId xmlns:a16="http://schemas.microsoft.com/office/drawing/2014/main" id="{D8ED40C6-2655-BB5D-6594-3F17A524C802}"/>
              </a:ext>
              <a:ext uri="{C183D7F6-B498-43B3-948B-1728B52AA6E4}">
                <adec:decorative xmlns:adec="http://schemas.microsoft.com/office/drawing/2017/decorative" val="1"/>
              </a:ext>
            </a:extLst>
          </p:cNvPr>
          <p:cNvSpPr>
            <a:spLocks noGrp="1"/>
          </p:cNvSpPr>
          <p:nvPr>
            <p:ph type="pic" sz="quarter" idx="41"/>
          </p:nvPr>
        </p:nvSpPr>
        <p:spPr/>
        <p:txBody>
          <a:bodyPr/>
          <a:lstStyle/>
          <a:p>
            <a:endParaRPr lang="en-US"/>
          </a:p>
        </p:txBody>
      </p:sp>
      <p:sp>
        <p:nvSpPr>
          <p:cNvPr id="30" name="Text Placeholder 29">
            <a:extLst>
              <a:ext uri="{FF2B5EF4-FFF2-40B4-BE49-F238E27FC236}">
                <a16:creationId xmlns:a16="http://schemas.microsoft.com/office/drawing/2014/main" id="{C0965B2D-CEB6-FB40-EF6B-0A0C75F9C0EB}"/>
              </a:ext>
            </a:extLst>
          </p:cNvPr>
          <p:cNvSpPr>
            <a:spLocks noGrp="1"/>
          </p:cNvSpPr>
          <p:nvPr>
            <p:ph type="body" sz="quarter" idx="42"/>
          </p:nvPr>
        </p:nvSpPr>
        <p:spPr/>
        <p:txBody>
          <a:bodyPr/>
          <a:lstStyle/>
          <a:p>
            <a:endParaRPr lang="en-US"/>
          </a:p>
        </p:txBody>
      </p:sp>
      <p:sp>
        <p:nvSpPr>
          <p:cNvPr id="31" name="Text Placeholder 30">
            <a:extLst>
              <a:ext uri="{FF2B5EF4-FFF2-40B4-BE49-F238E27FC236}">
                <a16:creationId xmlns:a16="http://schemas.microsoft.com/office/drawing/2014/main" id="{5855B463-2704-6829-7936-DA83FDD533BC}"/>
              </a:ext>
            </a:extLst>
          </p:cNvPr>
          <p:cNvSpPr>
            <a:spLocks noGrp="1"/>
          </p:cNvSpPr>
          <p:nvPr>
            <p:ph type="body" sz="quarter" idx="43"/>
          </p:nvPr>
        </p:nvSpPr>
        <p:spPr/>
        <p:txBody>
          <a:bodyPr/>
          <a:lstStyle/>
          <a:p>
            <a:endParaRPr lang="en-US"/>
          </a:p>
        </p:txBody>
      </p:sp>
      <p:sp>
        <p:nvSpPr>
          <p:cNvPr id="32" name="Picture Placeholder 31">
            <a:extLst>
              <a:ext uri="{FF2B5EF4-FFF2-40B4-BE49-F238E27FC236}">
                <a16:creationId xmlns:a16="http://schemas.microsoft.com/office/drawing/2014/main" id="{436F7D49-C65E-5A6F-CAE2-F32906ECE243}"/>
              </a:ext>
              <a:ext uri="{C183D7F6-B498-43B3-948B-1728B52AA6E4}">
                <adec:decorative xmlns:adec="http://schemas.microsoft.com/office/drawing/2017/decorative" val="1"/>
              </a:ext>
            </a:extLst>
          </p:cNvPr>
          <p:cNvSpPr>
            <a:spLocks noGrp="1"/>
          </p:cNvSpPr>
          <p:nvPr>
            <p:ph type="pic" sz="quarter" idx="44"/>
          </p:nvPr>
        </p:nvSpPr>
        <p:spPr/>
        <p:txBody>
          <a:bodyPr/>
          <a:lstStyle/>
          <a:p>
            <a:endParaRPr lang="en-US"/>
          </a:p>
        </p:txBody>
      </p:sp>
      <p:sp>
        <p:nvSpPr>
          <p:cNvPr id="33" name="Text Placeholder 32">
            <a:extLst>
              <a:ext uri="{FF2B5EF4-FFF2-40B4-BE49-F238E27FC236}">
                <a16:creationId xmlns:a16="http://schemas.microsoft.com/office/drawing/2014/main" id="{69024CB0-57DA-556C-7533-DB44CE38E880}"/>
              </a:ext>
            </a:extLst>
          </p:cNvPr>
          <p:cNvSpPr>
            <a:spLocks noGrp="1"/>
          </p:cNvSpPr>
          <p:nvPr>
            <p:ph type="body" sz="quarter" idx="45"/>
          </p:nvPr>
        </p:nvSpPr>
        <p:spPr/>
        <p:txBody>
          <a:bodyPr/>
          <a:lstStyle/>
          <a:p>
            <a:endParaRPr lang="en-US"/>
          </a:p>
        </p:txBody>
      </p:sp>
      <p:sp>
        <p:nvSpPr>
          <p:cNvPr id="34" name="Text Placeholder 33">
            <a:extLst>
              <a:ext uri="{FF2B5EF4-FFF2-40B4-BE49-F238E27FC236}">
                <a16:creationId xmlns:a16="http://schemas.microsoft.com/office/drawing/2014/main" id="{E4DB2153-5327-DFBB-4DDC-6FBCAC6107C3}"/>
              </a:ext>
            </a:extLst>
          </p:cNvPr>
          <p:cNvSpPr>
            <a:spLocks noGrp="1"/>
          </p:cNvSpPr>
          <p:nvPr>
            <p:ph type="body" sz="quarter" idx="46"/>
          </p:nvPr>
        </p:nvSpPr>
        <p:spPr/>
        <p:txBody>
          <a:bodyPr/>
          <a:lstStyle/>
          <a:p>
            <a:endParaRPr lang="en-US"/>
          </a:p>
        </p:txBody>
      </p:sp>
      <p:sp>
        <p:nvSpPr>
          <p:cNvPr id="35" name="Picture Placeholder 34">
            <a:extLst>
              <a:ext uri="{FF2B5EF4-FFF2-40B4-BE49-F238E27FC236}">
                <a16:creationId xmlns:a16="http://schemas.microsoft.com/office/drawing/2014/main" id="{CAAAB516-F6A5-9D8C-FE78-8F9E050DBCB4}"/>
              </a:ext>
              <a:ext uri="{C183D7F6-B498-43B3-948B-1728B52AA6E4}">
                <adec:decorative xmlns:adec="http://schemas.microsoft.com/office/drawing/2017/decorative" val="1"/>
              </a:ext>
            </a:extLst>
          </p:cNvPr>
          <p:cNvSpPr>
            <a:spLocks noGrp="1"/>
          </p:cNvSpPr>
          <p:nvPr>
            <p:ph type="pic" sz="quarter" idx="47"/>
          </p:nvPr>
        </p:nvSpPr>
        <p:spPr/>
        <p:txBody>
          <a:bodyPr/>
          <a:lstStyle/>
          <a:p>
            <a:endParaRPr lang="en-US"/>
          </a:p>
        </p:txBody>
      </p:sp>
      <p:sp>
        <p:nvSpPr>
          <p:cNvPr id="36" name="Text Placeholder 35">
            <a:extLst>
              <a:ext uri="{FF2B5EF4-FFF2-40B4-BE49-F238E27FC236}">
                <a16:creationId xmlns:a16="http://schemas.microsoft.com/office/drawing/2014/main" id="{1B12FB44-7947-F8FD-2DEE-3EEF062D2025}"/>
              </a:ext>
            </a:extLst>
          </p:cNvPr>
          <p:cNvSpPr>
            <a:spLocks noGrp="1"/>
          </p:cNvSpPr>
          <p:nvPr>
            <p:ph type="body" sz="quarter" idx="48"/>
          </p:nvPr>
        </p:nvSpPr>
        <p:spPr/>
        <p:txBody>
          <a:bodyPr/>
          <a:lstStyle/>
          <a:p>
            <a:endParaRPr lang="en-US"/>
          </a:p>
        </p:txBody>
      </p:sp>
      <p:sp>
        <p:nvSpPr>
          <p:cNvPr id="37" name="Text Placeholder 36">
            <a:extLst>
              <a:ext uri="{FF2B5EF4-FFF2-40B4-BE49-F238E27FC236}">
                <a16:creationId xmlns:a16="http://schemas.microsoft.com/office/drawing/2014/main" id="{664D9FCC-5F21-36E7-860B-F6D59D2FE212}"/>
              </a:ext>
            </a:extLst>
          </p:cNvPr>
          <p:cNvSpPr>
            <a:spLocks noGrp="1"/>
          </p:cNvSpPr>
          <p:nvPr>
            <p:ph type="body" sz="quarter" idx="49"/>
          </p:nvPr>
        </p:nvSpPr>
        <p:spPr/>
        <p:txBody>
          <a:bodyPr/>
          <a:lstStyle/>
          <a:p>
            <a:endParaRPr lang="en-US"/>
          </a:p>
        </p:txBody>
      </p:sp>
      <p:sp>
        <p:nvSpPr>
          <p:cNvPr id="38" name="Picture Placeholder 37">
            <a:extLst>
              <a:ext uri="{FF2B5EF4-FFF2-40B4-BE49-F238E27FC236}">
                <a16:creationId xmlns:a16="http://schemas.microsoft.com/office/drawing/2014/main" id="{2621C1D0-0DD3-4530-119E-A7FC2F0BB308}"/>
              </a:ext>
              <a:ext uri="{C183D7F6-B498-43B3-948B-1728B52AA6E4}">
                <adec:decorative xmlns:adec="http://schemas.microsoft.com/office/drawing/2017/decorative" val="1"/>
              </a:ext>
            </a:extLst>
          </p:cNvPr>
          <p:cNvSpPr>
            <a:spLocks noGrp="1"/>
          </p:cNvSpPr>
          <p:nvPr>
            <p:ph type="pic" sz="quarter" idx="50"/>
          </p:nvPr>
        </p:nvSpPr>
        <p:spPr/>
        <p:txBody>
          <a:bodyPr/>
          <a:lstStyle/>
          <a:p>
            <a:endParaRPr lang="en-US"/>
          </a:p>
        </p:txBody>
      </p:sp>
      <p:sp>
        <p:nvSpPr>
          <p:cNvPr id="39" name="Text Placeholder 38">
            <a:extLst>
              <a:ext uri="{FF2B5EF4-FFF2-40B4-BE49-F238E27FC236}">
                <a16:creationId xmlns:a16="http://schemas.microsoft.com/office/drawing/2014/main" id="{CC4C9277-BC2E-BC96-C25E-8240DCF2610B}"/>
              </a:ext>
            </a:extLst>
          </p:cNvPr>
          <p:cNvSpPr>
            <a:spLocks noGrp="1"/>
          </p:cNvSpPr>
          <p:nvPr>
            <p:ph type="body" sz="quarter" idx="51"/>
          </p:nvPr>
        </p:nvSpPr>
        <p:spPr/>
        <p:txBody>
          <a:bodyPr/>
          <a:lstStyle/>
          <a:p>
            <a:endParaRPr lang="en-US"/>
          </a:p>
        </p:txBody>
      </p:sp>
      <p:sp>
        <p:nvSpPr>
          <p:cNvPr id="40" name="Text Placeholder 39">
            <a:extLst>
              <a:ext uri="{FF2B5EF4-FFF2-40B4-BE49-F238E27FC236}">
                <a16:creationId xmlns:a16="http://schemas.microsoft.com/office/drawing/2014/main" id="{15BCA694-0FEC-7DE2-4FE8-7D922E95872D}"/>
              </a:ext>
            </a:extLst>
          </p:cNvPr>
          <p:cNvSpPr>
            <a:spLocks noGrp="1"/>
          </p:cNvSpPr>
          <p:nvPr>
            <p:ph type="body" sz="quarter" idx="52"/>
          </p:nvPr>
        </p:nvSpPr>
        <p:spPr/>
        <p:txBody>
          <a:bodyPr/>
          <a:lstStyle/>
          <a:p>
            <a:endParaRPr lang="en-US"/>
          </a:p>
        </p:txBody>
      </p:sp>
      <p:sp>
        <p:nvSpPr>
          <p:cNvPr id="41" name="Text Placeholder 40">
            <a:extLst>
              <a:ext uri="{FF2B5EF4-FFF2-40B4-BE49-F238E27FC236}">
                <a16:creationId xmlns:a16="http://schemas.microsoft.com/office/drawing/2014/main" id="{D0D1EA72-14E6-A4B4-06DF-3A0A7A46919E}"/>
              </a:ext>
            </a:extLst>
          </p:cNvPr>
          <p:cNvSpPr>
            <a:spLocks noGrp="1"/>
          </p:cNvSpPr>
          <p:nvPr>
            <p:ph type="body" sz="quarter" idx="53"/>
          </p:nvPr>
        </p:nvSpPr>
        <p:spPr/>
        <p:txBody>
          <a:bodyPr/>
          <a:lstStyle/>
          <a:p>
            <a:endParaRPr lang="en-US"/>
          </a:p>
        </p:txBody>
      </p:sp>
      <p:sp>
        <p:nvSpPr>
          <p:cNvPr id="42" name="Picture Placeholder 41">
            <a:extLst>
              <a:ext uri="{FF2B5EF4-FFF2-40B4-BE49-F238E27FC236}">
                <a16:creationId xmlns:a16="http://schemas.microsoft.com/office/drawing/2014/main" id="{67541EB5-77BD-8524-891C-076ECFAF74AF}"/>
              </a:ext>
              <a:ext uri="{C183D7F6-B498-43B3-948B-1728B52AA6E4}">
                <adec:decorative xmlns:adec="http://schemas.microsoft.com/office/drawing/2017/decorative" val="1"/>
              </a:ext>
            </a:extLst>
          </p:cNvPr>
          <p:cNvSpPr>
            <a:spLocks noGrp="1"/>
          </p:cNvSpPr>
          <p:nvPr>
            <p:ph type="pic" sz="quarter" idx="54"/>
          </p:nvPr>
        </p:nvSpPr>
        <p:spPr/>
        <p:txBody>
          <a:bodyPr/>
          <a:lstStyle/>
          <a:p>
            <a:endParaRPr lang="en-US"/>
          </a:p>
        </p:txBody>
      </p:sp>
      <p:sp>
        <p:nvSpPr>
          <p:cNvPr id="43" name="Text Placeholder 42">
            <a:extLst>
              <a:ext uri="{FF2B5EF4-FFF2-40B4-BE49-F238E27FC236}">
                <a16:creationId xmlns:a16="http://schemas.microsoft.com/office/drawing/2014/main" id="{955E705E-997E-9A05-804A-1DEE2AA781C0}"/>
              </a:ext>
            </a:extLst>
          </p:cNvPr>
          <p:cNvSpPr>
            <a:spLocks noGrp="1"/>
          </p:cNvSpPr>
          <p:nvPr>
            <p:ph type="body" sz="quarter" idx="55"/>
          </p:nvPr>
        </p:nvSpPr>
        <p:spPr/>
        <p:txBody>
          <a:bodyPr/>
          <a:lstStyle/>
          <a:p>
            <a:endParaRPr lang="en-US"/>
          </a:p>
        </p:txBody>
      </p:sp>
      <p:sp>
        <p:nvSpPr>
          <p:cNvPr id="44" name="Text Placeholder 43">
            <a:extLst>
              <a:ext uri="{FF2B5EF4-FFF2-40B4-BE49-F238E27FC236}">
                <a16:creationId xmlns:a16="http://schemas.microsoft.com/office/drawing/2014/main" id="{267EC079-1E20-0979-D1F3-723C1CA867CE}"/>
              </a:ext>
            </a:extLst>
          </p:cNvPr>
          <p:cNvSpPr>
            <a:spLocks noGrp="1"/>
          </p:cNvSpPr>
          <p:nvPr>
            <p:ph type="body" sz="quarter" idx="56"/>
          </p:nvPr>
        </p:nvSpPr>
        <p:spPr/>
        <p:txBody>
          <a:bodyPr/>
          <a:lstStyle/>
          <a:p>
            <a:endParaRPr lang="en-US"/>
          </a:p>
        </p:txBody>
      </p:sp>
      <p:sp>
        <p:nvSpPr>
          <p:cNvPr id="45" name="Picture Placeholder 44">
            <a:extLst>
              <a:ext uri="{FF2B5EF4-FFF2-40B4-BE49-F238E27FC236}">
                <a16:creationId xmlns:a16="http://schemas.microsoft.com/office/drawing/2014/main" id="{563671BC-C409-13EE-5414-13528C3D58CB}"/>
              </a:ext>
              <a:ext uri="{C183D7F6-B498-43B3-948B-1728B52AA6E4}">
                <adec:decorative xmlns:adec="http://schemas.microsoft.com/office/drawing/2017/decorative" val="1"/>
              </a:ext>
            </a:extLst>
          </p:cNvPr>
          <p:cNvSpPr>
            <a:spLocks noGrp="1"/>
          </p:cNvSpPr>
          <p:nvPr>
            <p:ph type="pic" sz="quarter" idx="57"/>
          </p:nvPr>
        </p:nvSpPr>
        <p:spPr/>
        <p:txBody>
          <a:bodyPr/>
          <a:lstStyle/>
          <a:p>
            <a:endParaRPr lang="en-US"/>
          </a:p>
        </p:txBody>
      </p:sp>
      <p:sp>
        <p:nvSpPr>
          <p:cNvPr id="46" name="Text Placeholder 45">
            <a:extLst>
              <a:ext uri="{FF2B5EF4-FFF2-40B4-BE49-F238E27FC236}">
                <a16:creationId xmlns:a16="http://schemas.microsoft.com/office/drawing/2014/main" id="{CBE2580A-6E9E-458E-A269-E4D39F20E266}"/>
              </a:ext>
            </a:extLst>
          </p:cNvPr>
          <p:cNvSpPr>
            <a:spLocks noGrp="1"/>
          </p:cNvSpPr>
          <p:nvPr>
            <p:ph type="body" sz="quarter" idx="58"/>
          </p:nvPr>
        </p:nvSpPr>
        <p:spPr/>
        <p:txBody>
          <a:bodyPr/>
          <a:lstStyle/>
          <a:p>
            <a:endParaRPr lang="en-US"/>
          </a:p>
        </p:txBody>
      </p:sp>
      <p:sp>
        <p:nvSpPr>
          <p:cNvPr id="47" name="Text Placeholder 46">
            <a:extLst>
              <a:ext uri="{FF2B5EF4-FFF2-40B4-BE49-F238E27FC236}">
                <a16:creationId xmlns:a16="http://schemas.microsoft.com/office/drawing/2014/main" id="{5F9055D4-558D-2DD4-D97F-BCEDB7513846}"/>
              </a:ext>
            </a:extLst>
          </p:cNvPr>
          <p:cNvSpPr>
            <a:spLocks noGrp="1"/>
          </p:cNvSpPr>
          <p:nvPr>
            <p:ph type="body" sz="quarter" idx="59"/>
          </p:nvPr>
        </p:nvSpPr>
        <p:spPr/>
        <p:txBody>
          <a:bodyPr/>
          <a:lstStyle/>
          <a:p>
            <a:endParaRPr lang="en-US"/>
          </a:p>
        </p:txBody>
      </p:sp>
      <p:sp>
        <p:nvSpPr>
          <p:cNvPr id="48" name="Picture Placeholder 47">
            <a:extLst>
              <a:ext uri="{FF2B5EF4-FFF2-40B4-BE49-F238E27FC236}">
                <a16:creationId xmlns:a16="http://schemas.microsoft.com/office/drawing/2014/main" id="{01F01AD0-53BB-84B6-CE0B-197DB31B3367}"/>
              </a:ext>
              <a:ext uri="{C183D7F6-B498-43B3-948B-1728B52AA6E4}">
                <adec:decorative xmlns:adec="http://schemas.microsoft.com/office/drawing/2017/decorative" val="1"/>
              </a:ext>
            </a:extLst>
          </p:cNvPr>
          <p:cNvSpPr>
            <a:spLocks noGrp="1"/>
          </p:cNvSpPr>
          <p:nvPr>
            <p:ph type="pic" sz="quarter" idx="60"/>
          </p:nvPr>
        </p:nvSpPr>
        <p:spPr/>
        <p:txBody>
          <a:bodyPr/>
          <a:lstStyle/>
          <a:p>
            <a:endParaRPr lang="en-US"/>
          </a:p>
        </p:txBody>
      </p:sp>
      <p:sp>
        <p:nvSpPr>
          <p:cNvPr id="49" name="Text Placeholder 48">
            <a:extLst>
              <a:ext uri="{FF2B5EF4-FFF2-40B4-BE49-F238E27FC236}">
                <a16:creationId xmlns:a16="http://schemas.microsoft.com/office/drawing/2014/main" id="{705183B8-A65C-1E76-F426-CA4CF4318B79}"/>
              </a:ext>
            </a:extLst>
          </p:cNvPr>
          <p:cNvSpPr>
            <a:spLocks noGrp="1"/>
          </p:cNvSpPr>
          <p:nvPr>
            <p:ph type="body" sz="quarter" idx="61"/>
          </p:nvPr>
        </p:nvSpPr>
        <p:spPr/>
        <p:txBody>
          <a:bodyPr/>
          <a:lstStyle/>
          <a:p>
            <a:endParaRPr lang="en-US"/>
          </a:p>
        </p:txBody>
      </p:sp>
      <p:sp>
        <p:nvSpPr>
          <p:cNvPr id="50" name="Text Placeholder 49">
            <a:extLst>
              <a:ext uri="{FF2B5EF4-FFF2-40B4-BE49-F238E27FC236}">
                <a16:creationId xmlns:a16="http://schemas.microsoft.com/office/drawing/2014/main" id="{FFB07A49-73F6-3993-AC2D-5A0A6C2124DF}"/>
              </a:ext>
            </a:extLst>
          </p:cNvPr>
          <p:cNvSpPr>
            <a:spLocks noGrp="1"/>
          </p:cNvSpPr>
          <p:nvPr>
            <p:ph type="body" sz="quarter" idx="62"/>
          </p:nvPr>
        </p:nvSpPr>
        <p:spPr/>
        <p:txBody>
          <a:bodyPr/>
          <a:lstStyle/>
          <a:p>
            <a:endParaRPr lang="en-US"/>
          </a:p>
        </p:txBody>
      </p:sp>
      <p:sp>
        <p:nvSpPr>
          <p:cNvPr id="51" name="Picture Placeholder 50">
            <a:extLst>
              <a:ext uri="{FF2B5EF4-FFF2-40B4-BE49-F238E27FC236}">
                <a16:creationId xmlns:a16="http://schemas.microsoft.com/office/drawing/2014/main" id="{195CD03A-743F-6349-C713-853D6BA4D058}"/>
              </a:ext>
              <a:ext uri="{C183D7F6-B498-43B3-948B-1728B52AA6E4}">
                <adec:decorative xmlns:adec="http://schemas.microsoft.com/office/drawing/2017/decorative" val="1"/>
              </a:ext>
            </a:extLst>
          </p:cNvPr>
          <p:cNvSpPr>
            <a:spLocks noGrp="1"/>
          </p:cNvSpPr>
          <p:nvPr>
            <p:ph type="pic" sz="quarter" idx="63"/>
          </p:nvPr>
        </p:nvSpPr>
        <p:spPr/>
        <p:txBody>
          <a:bodyPr/>
          <a:lstStyle/>
          <a:p>
            <a:endParaRPr lang="en-US"/>
          </a:p>
        </p:txBody>
      </p:sp>
      <p:sp>
        <p:nvSpPr>
          <p:cNvPr id="52" name="Text Placeholder 51">
            <a:extLst>
              <a:ext uri="{FF2B5EF4-FFF2-40B4-BE49-F238E27FC236}">
                <a16:creationId xmlns:a16="http://schemas.microsoft.com/office/drawing/2014/main" id="{CC0A676C-0C75-B927-4354-40D5C96445A6}"/>
              </a:ext>
            </a:extLst>
          </p:cNvPr>
          <p:cNvSpPr>
            <a:spLocks noGrp="1"/>
          </p:cNvSpPr>
          <p:nvPr>
            <p:ph type="body" sz="quarter" idx="64"/>
          </p:nvPr>
        </p:nvSpPr>
        <p:spPr/>
        <p:txBody>
          <a:bodyPr/>
          <a:lstStyle/>
          <a:p>
            <a:endParaRPr lang="en-US"/>
          </a:p>
        </p:txBody>
      </p:sp>
      <p:sp>
        <p:nvSpPr>
          <p:cNvPr id="53" name="Text Placeholder 52">
            <a:extLst>
              <a:ext uri="{FF2B5EF4-FFF2-40B4-BE49-F238E27FC236}">
                <a16:creationId xmlns:a16="http://schemas.microsoft.com/office/drawing/2014/main" id="{7D7BE118-D69F-D53F-8B20-DE0661C7A3DB}"/>
              </a:ext>
            </a:extLst>
          </p:cNvPr>
          <p:cNvSpPr>
            <a:spLocks noGrp="1"/>
          </p:cNvSpPr>
          <p:nvPr>
            <p:ph type="body" sz="quarter" idx="65"/>
          </p:nvPr>
        </p:nvSpPr>
        <p:spPr/>
        <p:txBody>
          <a:bodyPr/>
          <a:lstStyle/>
          <a:p>
            <a:endParaRPr lang="en-US"/>
          </a:p>
        </p:txBody>
      </p:sp>
      <p:sp>
        <p:nvSpPr>
          <p:cNvPr id="54" name="Text Placeholder 53">
            <a:extLst>
              <a:ext uri="{FF2B5EF4-FFF2-40B4-BE49-F238E27FC236}">
                <a16:creationId xmlns:a16="http://schemas.microsoft.com/office/drawing/2014/main" id="{EDAE4672-2F53-8FC9-0B3A-E4D371FBA96E}"/>
              </a:ext>
            </a:extLst>
          </p:cNvPr>
          <p:cNvSpPr>
            <a:spLocks noGrp="1"/>
          </p:cNvSpPr>
          <p:nvPr>
            <p:ph type="body" sz="quarter" idx="66"/>
          </p:nvPr>
        </p:nvSpPr>
        <p:spPr/>
        <p:txBody>
          <a:bodyPr/>
          <a:lstStyle/>
          <a:p>
            <a:endParaRPr lang="en-US"/>
          </a:p>
        </p:txBody>
      </p:sp>
      <p:sp>
        <p:nvSpPr>
          <p:cNvPr id="55" name="Picture Placeholder 54">
            <a:extLst>
              <a:ext uri="{FF2B5EF4-FFF2-40B4-BE49-F238E27FC236}">
                <a16:creationId xmlns:a16="http://schemas.microsoft.com/office/drawing/2014/main" id="{182D5A3F-5C4C-4405-4D0F-BFF853AD6241}"/>
              </a:ext>
              <a:ext uri="{C183D7F6-B498-43B3-948B-1728B52AA6E4}">
                <adec:decorative xmlns:adec="http://schemas.microsoft.com/office/drawing/2017/decorative" val="1"/>
              </a:ext>
            </a:extLst>
          </p:cNvPr>
          <p:cNvSpPr>
            <a:spLocks noGrp="1"/>
          </p:cNvSpPr>
          <p:nvPr>
            <p:ph type="pic" sz="quarter" idx="67"/>
          </p:nvPr>
        </p:nvSpPr>
        <p:spPr/>
        <p:txBody>
          <a:bodyPr/>
          <a:lstStyle/>
          <a:p>
            <a:endParaRPr lang="en-US"/>
          </a:p>
        </p:txBody>
      </p:sp>
      <p:sp>
        <p:nvSpPr>
          <p:cNvPr id="56" name="Text Placeholder 55">
            <a:extLst>
              <a:ext uri="{FF2B5EF4-FFF2-40B4-BE49-F238E27FC236}">
                <a16:creationId xmlns:a16="http://schemas.microsoft.com/office/drawing/2014/main" id="{28D60DFE-6F8C-3B81-CD17-ED7BE7772579}"/>
              </a:ext>
            </a:extLst>
          </p:cNvPr>
          <p:cNvSpPr>
            <a:spLocks noGrp="1"/>
          </p:cNvSpPr>
          <p:nvPr>
            <p:ph type="body" sz="quarter" idx="68"/>
          </p:nvPr>
        </p:nvSpPr>
        <p:spPr/>
        <p:txBody>
          <a:bodyPr/>
          <a:lstStyle/>
          <a:p>
            <a:endParaRPr lang="en-US"/>
          </a:p>
        </p:txBody>
      </p:sp>
      <p:sp>
        <p:nvSpPr>
          <p:cNvPr id="57" name="Text Placeholder 56">
            <a:extLst>
              <a:ext uri="{FF2B5EF4-FFF2-40B4-BE49-F238E27FC236}">
                <a16:creationId xmlns:a16="http://schemas.microsoft.com/office/drawing/2014/main" id="{25765931-9949-4B98-04AD-8F93D4EBC0C9}"/>
              </a:ext>
            </a:extLst>
          </p:cNvPr>
          <p:cNvSpPr>
            <a:spLocks noGrp="1"/>
          </p:cNvSpPr>
          <p:nvPr>
            <p:ph type="body" sz="quarter" idx="69"/>
          </p:nvPr>
        </p:nvSpPr>
        <p:spPr/>
        <p:txBody>
          <a:bodyPr/>
          <a:lstStyle/>
          <a:p>
            <a:endParaRPr lang="en-US"/>
          </a:p>
        </p:txBody>
      </p:sp>
      <p:sp>
        <p:nvSpPr>
          <p:cNvPr id="58" name="Picture Placeholder 57">
            <a:extLst>
              <a:ext uri="{FF2B5EF4-FFF2-40B4-BE49-F238E27FC236}">
                <a16:creationId xmlns:a16="http://schemas.microsoft.com/office/drawing/2014/main" id="{2C50EAD4-9949-66F2-4685-D4BA34CEE733}"/>
              </a:ext>
              <a:ext uri="{C183D7F6-B498-43B3-948B-1728B52AA6E4}">
                <adec:decorative xmlns:adec="http://schemas.microsoft.com/office/drawing/2017/decorative" val="1"/>
              </a:ext>
            </a:extLst>
          </p:cNvPr>
          <p:cNvSpPr>
            <a:spLocks noGrp="1"/>
          </p:cNvSpPr>
          <p:nvPr>
            <p:ph type="pic" sz="quarter" idx="70"/>
          </p:nvPr>
        </p:nvSpPr>
        <p:spPr/>
        <p:txBody>
          <a:bodyPr/>
          <a:lstStyle/>
          <a:p>
            <a:endParaRPr lang="en-US"/>
          </a:p>
        </p:txBody>
      </p:sp>
      <p:sp>
        <p:nvSpPr>
          <p:cNvPr id="59" name="Text Placeholder 58">
            <a:extLst>
              <a:ext uri="{FF2B5EF4-FFF2-40B4-BE49-F238E27FC236}">
                <a16:creationId xmlns:a16="http://schemas.microsoft.com/office/drawing/2014/main" id="{CEBD42C8-6978-4FFF-5679-1142008BC7A4}"/>
              </a:ext>
            </a:extLst>
          </p:cNvPr>
          <p:cNvSpPr>
            <a:spLocks noGrp="1"/>
          </p:cNvSpPr>
          <p:nvPr>
            <p:ph type="body" sz="quarter" idx="71"/>
          </p:nvPr>
        </p:nvSpPr>
        <p:spPr/>
        <p:txBody>
          <a:bodyPr/>
          <a:lstStyle/>
          <a:p>
            <a:endParaRPr lang="en-US"/>
          </a:p>
        </p:txBody>
      </p:sp>
      <p:sp>
        <p:nvSpPr>
          <p:cNvPr id="60" name="Text Placeholder 59">
            <a:extLst>
              <a:ext uri="{FF2B5EF4-FFF2-40B4-BE49-F238E27FC236}">
                <a16:creationId xmlns:a16="http://schemas.microsoft.com/office/drawing/2014/main" id="{10FDD635-2DA7-552F-EF26-F01FB25757BB}"/>
              </a:ext>
            </a:extLst>
          </p:cNvPr>
          <p:cNvSpPr>
            <a:spLocks noGrp="1"/>
          </p:cNvSpPr>
          <p:nvPr>
            <p:ph type="body" sz="quarter" idx="72"/>
          </p:nvPr>
        </p:nvSpPr>
        <p:spPr/>
        <p:txBody>
          <a:bodyPr/>
          <a:lstStyle/>
          <a:p>
            <a:endParaRPr lang="en-US"/>
          </a:p>
        </p:txBody>
      </p:sp>
      <p:sp>
        <p:nvSpPr>
          <p:cNvPr id="61" name="Picture Placeholder 60">
            <a:extLst>
              <a:ext uri="{FF2B5EF4-FFF2-40B4-BE49-F238E27FC236}">
                <a16:creationId xmlns:a16="http://schemas.microsoft.com/office/drawing/2014/main" id="{19000131-E5F8-1A90-E2C8-13ED75222B15}"/>
              </a:ext>
              <a:ext uri="{C183D7F6-B498-43B3-948B-1728B52AA6E4}">
                <adec:decorative xmlns:adec="http://schemas.microsoft.com/office/drawing/2017/decorative" val="1"/>
              </a:ext>
            </a:extLst>
          </p:cNvPr>
          <p:cNvSpPr>
            <a:spLocks noGrp="1"/>
          </p:cNvSpPr>
          <p:nvPr>
            <p:ph type="pic" sz="quarter" idx="73"/>
          </p:nvPr>
        </p:nvSpPr>
        <p:spPr/>
        <p:txBody>
          <a:bodyPr/>
          <a:lstStyle/>
          <a:p>
            <a:endParaRPr lang="en-US"/>
          </a:p>
        </p:txBody>
      </p:sp>
      <p:sp>
        <p:nvSpPr>
          <p:cNvPr id="62" name="SmartArt Placeholder 61">
            <a:extLst>
              <a:ext uri="{FF2B5EF4-FFF2-40B4-BE49-F238E27FC236}">
                <a16:creationId xmlns:a16="http://schemas.microsoft.com/office/drawing/2014/main" id="{BF09A698-8C1D-FDA7-33DA-7EAE2304659B}"/>
              </a:ext>
              <a:ext uri="{C183D7F6-B498-43B3-948B-1728B52AA6E4}">
                <adec:decorative xmlns:adec="http://schemas.microsoft.com/office/drawing/2017/decorative" val="1"/>
              </a:ext>
            </a:extLst>
          </p:cNvPr>
          <p:cNvSpPr>
            <a:spLocks noGrp="1"/>
          </p:cNvSpPr>
          <p:nvPr>
            <p:ph type="dgm" sz="quarter" idx="74"/>
          </p:nvPr>
        </p:nvSpPr>
        <p:spPr/>
        <p:txBody>
          <a:bodyPr/>
          <a:lstStyle/>
          <a:p>
            <a:endParaRPr lang="en-US"/>
          </a:p>
        </p:txBody>
      </p:sp>
      <p:sp>
        <p:nvSpPr>
          <p:cNvPr id="63" name="SmartArt Placeholder 62">
            <a:extLst>
              <a:ext uri="{FF2B5EF4-FFF2-40B4-BE49-F238E27FC236}">
                <a16:creationId xmlns:a16="http://schemas.microsoft.com/office/drawing/2014/main" id="{59798D9C-2393-D682-48FA-E2B233F5B58A}"/>
              </a:ext>
              <a:ext uri="{C183D7F6-B498-43B3-948B-1728B52AA6E4}">
                <adec:decorative xmlns:adec="http://schemas.microsoft.com/office/drawing/2017/decorative" val="1"/>
              </a:ext>
            </a:extLst>
          </p:cNvPr>
          <p:cNvSpPr>
            <a:spLocks noGrp="1"/>
          </p:cNvSpPr>
          <p:nvPr>
            <p:ph type="dgm" sz="quarter" idx="75"/>
          </p:nvPr>
        </p:nvSpPr>
        <p:spPr/>
        <p:txBody>
          <a:bodyPr/>
          <a:lstStyle/>
          <a:p>
            <a:endParaRPr lang="en-US"/>
          </a:p>
        </p:txBody>
      </p:sp>
      <p:sp>
        <p:nvSpPr>
          <p:cNvPr id="128" name="SmartArt Placeholder 127">
            <a:extLst>
              <a:ext uri="{FF2B5EF4-FFF2-40B4-BE49-F238E27FC236}">
                <a16:creationId xmlns:a16="http://schemas.microsoft.com/office/drawing/2014/main" id="{A10F973B-B424-520E-D452-F21A0CC2AF83}"/>
              </a:ext>
              <a:ext uri="{C183D7F6-B498-43B3-948B-1728B52AA6E4}">
                <adec:decorative xmlns:adec="http://schemas.microsoft.com/office/drawing/2017/decorative" val="1"/>
              </a:ext>
            </a:extLst>
          </p:cNvPr>
          <p:cNvSpPr>
            <a:spLocks noGrp="1"/>
          </p:cNvSpPr>
          <p:nvPr>
            <p:ph type="dgm" sz="quarter" idx="76"/>
          </p:nvPr>
        </p:nvSpPr>
        <p:spPr/>
        <p:txBody>
          <a:bodyPr/>
          <a:lstStyle/>
          <a:p>
            <a:endParaRPr lang="en-US"/>
          </a:p>
        </p:txBody>
      </p:sp>
      <p:sp>
        <p:nvSpPr>
          <p:cNvPr id="129" name="SmartArt Placeholder 128">
            <a:extLst>
              <a:ext uri="{FF2B5EF4-FFF2-40B4-BE49-F238E27FC236}">
                <a16:creationId xmlns:a16="http://schemas.microsoft.com/office/drawing/2014/main" id="{8A2F52FB-A35B-0336-5B70-9F52146CAD68}"/>
              </a:ext>
              <a:ext uri="{C183D7F6-B498-43B3-948B-1728B52AA6E4}">
                <adec:decorative xmlns:adec="http://schemas.microsoft.com/office/drawing/2017/decorative" val="1"/>
              </a:ext>
            </a:extLst>
          </p:cNvPr>
          <p:cNvSpPr>
            <a:spLocks noGrp="1"/>
          </p:cNvSpPr>
          <p:nvPr>
            <p:ph type="dgm" sz="quarter" idx="77"/>
          </p:nvPr>
        </p:nvSpPr>
        <p:spPr/>
        <p:txBody>
          <a:bodyPr/>
          <a:lstStyle/>
          <a:p>
            <a:endParaRPr lang="en-US"/>
          </a:p>
        </p:txBody>
      </p:sp>
    </p:spTree>
    <p:extLst>
      <p:ext uri="{BB962C8B-B14F-4D97-AF65-F5344CB8AC3E}">
        <p14:creationId xmlns:p14="http://schemas.microsoft.com/office/powerpoint/2010/main" val="37849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DDA5B-7B30-28F1-D669-FB60E4FB6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654C4-7846-EF71-9E94-1EFED83970C4}"/>
              </a:ext>
            </a:extLst>
          </p:cNvPr>
          <p:cNvSpPr>
            <a:spLocks noGrp="1"/>
          </p:cNvSpPr>
          <p:nvPr>
            <p:ph type="title"/>
          </p:nvPr>
        </p:nvSpPr>
        <p:spPr>
          <a:xfrm>
            <a:off x="485523" y="382588"/>
            <a:ext cx="11224347" cy="638175"/>
          </a:xfrm>
        </p:spPr>
        <p:txBody>
          <a:bodyPr/>
          <a:lstStyle/>
          <a:p>
            <a:r>
              <a:rPr lang="en-US" dirty="0"/>
              <a:t>Title only template layout</a:t>
            </a:r>
          </a:p>
        </p:txBody>
      </p:sp>
      <p:sp>
        <p:nvSpPr>
          <p:cNvPr id="6" name="Date Placeholder 5">
            <a:extLst>
              <a:ext uri="{FF2B5EF4-FFF2-40B4-BE49-F238E27FC236}">
                <a16:creationId xmlns:a16="http://schemas.microsoft.com/office/drawing/2014/main" id="{2AF79994-AAE8-1EDF-75A1-45ACB47B5832}"/>
              </a:ext>
            </a:extLst>
          </p:cNvPr>
          <p:cNvSpPr>
            <a:spLocks noGrp="1"/>
          </p:cNvSpPr>
          <p:nvPr>
            <p:ph type="dt" sz="half" idx="10"/>
          </p:nvPr>
        </p:nvSpPr>
        <p:spPr>
          <a:xfrm>
            <a:off x="994845" y="6437115"/>
            <a:ext cx="1275686" cy="123111"/>
          </a:xfrm>
        </p:spPr>
        <p:txBody>
          <a:bodyPr/>
          <a:lstStyle/>
          <a:p>
            <a:fld id="{13473FB6-A4D1-49A1-87C1-76A228904152}" type="datetime1">
              <a:rPr lang="en-US" smtClean="0"/>
              <a:t>3/12/2025</a:t>
            </a:fld>
            <a:endParaRPr lang="en-US"/>
          </a:p>
        </p:txBody>
      </p:sp>
      <p:sp>
        <p:nvSpPr>
          <p:cNvPr id="4" name="Footer Placeholder 3">
            <a:extLst>
              <a:ext uri="{FF2B5EF4-FFF2-40B4-BE49-F238E27FC236}">
                <a16:creationId xmlns:a16="http://schemas.microsoft.com/office/drawing/2014/main" id="{998C399F-77E9-17E3-81AB-EC659E8492C5}"/>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CE394735-02EA-DDB5-9435-3F9CD3F875FE}"/>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63</a:t>
            </a:fld>
            <a:endParaRPr lang="en-US"/>
          </a:p>
        </p:txBody>
      </p:sp>
    </p:spTree>
    <p:extLst>
      <p:ext uri="{BB962C8B-B14F-4D97-AF65-F5344CB8AC3E}">
        <p14:creationId xmlns:p14="http://schemas.microsoft.com/office/powerpoint/2010/main" val="421720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25000"/>
            <a:lumOff val="75000"/>
          </a:schemeClr>
        </a:solidFill>
        <a:effectLst/>
      </p:bgPr>
    </p:bg>
    <p:spTree>
      <p:nvGrpSpPr>
        <p:cNvPr id="1" name="">
          <a:extLst>
            <a:ext uri="{FF2B5EF4-FFF2-40B4-BE49-F238E27FC236}">
              <a16:creationId xmlns:a16="http://schemas.microsoft.com/office/drawing/2014/main" id="{CAC66D0D-D0F1-D8F0-2821-06398F27E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2A1D0-C803-5473-8D3C-48C196D89C0C}"/>
              </a:ext>
            </a:extLst>
          </p:cNvPr>
          <p:cNvSpPr txBox="1">
            <a:spLocks noGrp="1"/>
          </p:cNvSpPr>
          <p:nvPr>
            <p:ph type="title" idx="4294967295"/>
          </p:nvPr>
        </p:nvSpPr>
        <p:spPr>
          <a:xfrm>
            <a:off x="1095022" y="2407694"/>
            <a:ext cx="10001956" cy="2042610"/>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EYInterstate Light"/>
                <a:ea typeface="+mn-ea"/>
                <a:cs typeface="+mn-cs"/>
              </a:rPr>
              <a:t>Data visualization</a:t>
            </a:r>
          </a:p>
          <a:p>
            <a:pPr marL="0" marR="0" lvl="0" indent="0" algn="ctr" defTabSz="914400" rtl="0" eaLnBrk="1" fontAlgn="auto" latinLnBrk="0" hangingPunct="1">
              <a:lnSpc>
                <a:spcPct val="90000"/>
              </a:lnSpc>
              <a:spcBef>
                <a:spcPts val="400"/>
              </a:spcBef>
              <a:spcAft>
                <a:spcPts val="400"/>
              </a:spcAft>
              <a:buClr>
                <a:srgbClr val="FFE600"/>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EYInterstate Light"/>
              <a:ea typeface="+mn-ea"/>
              <a:cs typeface="+mn-cs"/>
            </a:endParaRPr>
          </a:p>
          <a:p>
            <a:pPr marL="0" marR="0" lvl="0" indent="0" algn="ctr"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EYInterstate Light"/>
                <a:ea typeface="+mn-ea"/>
                <a:cs typeface="+mn-cs"/>
              </a:rPr>
              <a:t>9 slide layouts to use</a:t>
            </a:r>
          </a:p>
        </p:txBody>
      </p:sp>
    </p:spTree>
    <p:extLst>
      <p:ext uri="{BB962C8B-B14F-4D97-AF65-F5344CB8AC3E}">
        <p14:creationId xmlns:p14="http://schemas.microsoft.com/office/powerpoint/2010/main" val="756071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B4E7DC-9B51-1365-1F93-449E07D1D15E}"/>
              </a:ext>
            </a:extLst>
          </p:cNvPr>
          <p:cNvSpPr>
            <a:spLocks noGrp="1"/>
          </p:cNvSpPr>
          <p:nvPr>
            <p:ph type="title"/>
          </p:nvPr>
        </p:nvSpPr>
        <p:spPr>
          <a:xfrm>
            <a:off x="485523" y="369888"/>
            <a:ext cx="11224347" cy="470898"/>
          </a:xfrm>
        </p:spPr>
        <p:txBody>
          <a:bodyPr/>
          <a:lstStyle/>
          <a:p>
            <a:r>
              <a:rPr lang="en-US" dirty="0"/>
              <a:t>Primary color diagram</a:t>
            </a:r>
          </a:p>
        </p:txBody>
      </p:sp>
      <p:sp>
        <p:nvSpPr>
          <p:cNvPr id="3" name="Date Placeholder 2">
            <a:extLst>
              <a:ext uri="{FF2B5EF4-FFF2-40B4-BE49-F238E27FC236}">
                <a16:creationId xmlns:a16="http://schemas.microsoft.com/office/drawing/2014/main" id="{03201BE1-0231-1D92-4864-D011581998DA}"/>
              </a:ext>
            </a:extLst>
          </p:cNvPr>
          <p:cNvSpPr>
            <a:spLocks noGrp="1"/>
          </p:cNvSpPr>
          <p:nvPr>
            <p:ph type="dt" sz="half" idx="10"/>
          </p:nvPr>
        </p:nvSpPr>
        <p:spPr>
          <a:xfrm>
            <a:off x="994845" y="6437115"/>
            <a:ext cx="1275686" cy="123111"/>
          </a:xfrm>
        </p:spPr>
        <p:txBody>
          <a:bodyPr/>
          <a:lstStyle/>
          <a:p>
            <a:fld id="{2B093259-5696-409F-92AA-42F6335C424E}" type="datetime1">
              <a:rPr lang="en-US" smtClean="0"/>
              <a:t>3/12/2025</a:t>
            </a:fld>
            <a:endParaRPr lang="en-US"/>
          </a:p>
        </p:txBody>
      </p:sp>
      <p:sp>
        <p:nvSpPr>
          <p:cNvPr id="4" name="Footer Placeholder 3">
            <a:extLst>
              <a:ext uri="{FF2B5EF4-FFF2-40B4-BE49-F238E27FC236}">
                <a16:creationId xmlns:a16="http://schemas.microsoft.com/office/drawing/2014/main" id="{C5BC75B9-E480-0CF3-0607-421EA95B4DEB}"/>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63FB3DC1-E384-CFF4-B06C-1A3D7707883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65</a:t>
            </a:fld>
            <a:endParaRPr lang="en-US"/>
          </a:p>
        </p:txBody>
      </p:sp>
      <p:sp>
        <p:nvSpPr>
          <p:cNvPr id="112" name="AutoShape 3">
            <a:extLst>
              <a:ext uri="{FF2B5EF4-FFF2-40B4-BE49-F238E27FC236}">
                <a16:creationId xmlns:a16="http://schemas.microsoft.com/office/drawing/2014/main" id="{BC2F0C7A-45BE-BF59-9A50-80E4462E0146}"/>
              </a:ext>
              <a:ext uri="{C183D7F6-B498-43B3-948B-1728B52AA6E4}">
                <adec:decorative xmlns:adec="http://schemas.microsoft.com/office/drawing/2017/decorative" val="1"/>
              </a:ext>
            </a:extLst>
          </p:cNvPr>
          <p:cNvSpPr>
            <a:spLocks noChangeArrowheads="1"/>
          </p:cNvSpPr>
          <p:nvPr/>
        </p:nvSpPr>
        <p:spPr bwMode="gray">
          <a:xfrm>
            <a:off x="4108671" y="1978286"/>
            <a:ext cx="3961811" cy="3285145"/>
          </a:xfrm>
          <a:prstGeom prst="hexagon">
            <a:avLst>
              <a:gd name="adj" fmla="val 30149"/>
              <a:gd name="vf" fmla="val 115470"/>
            </a:avLst>
          </a:prstGeom>
          <a:noFill/>
          <a:ln w="28575" cap="flat" cmpd="sng" algn="ctr">
            <a:solidFill>
              <a:srgbClr val="747480"/>
            </a:solidFill>
            <a:prstDash val="solid"/>
            <a:miter lim="800000"/>
            <a:headEnd type="none" w="med" len="med"/>
            <a:tailEnd type="none" w="med" len="med"/>
          </a:ln>
        </p:spPr>
        <p:txBody>
          <a:bodyPr wrap="none" lIns="90000" tIns="46038" rIns="90000" bIns="46038" anchor="ctr"/>
          <a:lstStyle>
            <a:lvl1pPr eaLnBrk="0" hangingPunct="0">
              <a:defRPr sz="900">
                <a:solidFill>
                  <a:schemeClr val="tx1"/>
                </a:solidFill>
                <a:latin typeface="EYInterstate Light" panose="02000506000000020004" pitchFamily="2" charset="0"/>
              </a:defRPr>
            </a:lvl1pPr>
            <a:lvl2pPr marL="742950" indent="-285750" eaLnBrk="0" hangingPunct="0">
              <a:defRPr sz="900">
                <a:solidFill>
                  <a:schemeClr val="tx1"/>
                </a:solidFill>
                <a:latin typeface="EYInterstate Light" panose="02000506000000020004" pitchFamily="2" charset="0"/>
              </a:defRPr>
            </a:lvl2pPr>
            <a:lvl3pPr marL="1143000" indent="-228600" eaLnBrk="0" hangingPunct="0">
              <a:defRPr sz="900">
                <a:solidFill>
                  <a:schemeClr val="tx1"/>
                </a:solidFill>
                <a:latin typeface="EYInterstate Light" panose="02000506000000020004" pitchFamily="2" charset="0"/>
              </a:defRPr>
            </a:lvl3pPr>
            <a:lvl4pPr marL="1600200" indent="-228600" eaLnBrk="0" hangingPunct="0">
              <a:defRPr sz="900">
                <a:solidFill>
                  <a:schemeClr val="tx1"/>
                </a:solidFill>
                <a:latin typeface="EYInterstate Light" panose="02000506000000020004" pitchFamily="2" charset="0"/>
              </a:defRPr>
            </a:lvl4pPr>
            <a:lvl5pPr marL="2057400" indent="-228600" eaLnBrk="0" hangingPunct="0">
              <a:defRPr sz="900">
                <a:solidFill>
                  <a:schemeClr val="tx1"/>
                </a:solidFill>
                <a:latin typeface="EYInterstate Light" panose="02000506000000020004" pitchFamily="2" charset="0"/>
              </a:defRPr>
            </a:lvl5pPr>
            <a:lvl6pPr marL="25146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altLang="en-US" sz="1400" b="0" i="0" u="none" strike="noStrike" kern="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
        <p:nvSpPr>
          <p:cNvPr id="113" name="Line 4">
            <a:extLst>
              <a:ext uri="{FF2B5EF4-FFF2-40B4-BE49-F238E27FC236}">
                <a16:creationId xmlns:a16="http://schemas.microsoft.com/office/drawing/2014/main" id="{C4477D7D-5C8D-EEC2-3A02-700060221294}"/>
              </a:ext>
              <a:ext uri="{C183D7F6-B498-43B3-948B-1728B52AA6E4}">
                <adec:decorative xmlns:adec="http://schemas.microsoft.com/office/drawing/2017/decorative" val="1"/>
              </a:ext>
            </a:extLst>
          </p:cNvPr>
          <p:cNvSpPr>
            <a:spLocks noChangeShapeType="1"/>
          </p:cNvSpPr>
          <p:nvPr/>
        </p:nvSpPr>
        <p:spPr bwMode="gray">
          <a:xfrm flipH="1">
            <a:off x="5108060" y="1978596"/>
            <a:ext cx="1982231" cy="3285145"/>
          </a:xfrm>
          <a:prstGeom prst="line">
            <a:avLst/>
          </a:prstGeom>
          <a:noFill/>
          <a:ln w="12700" cap="flat" cmpd="sng" algn="ctr">
            <a:solidFill>
              <a:srgbClr val="74748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lIns="90000" tIns="46038" rIns="90000" bIns="46038" anchor="ct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14" name="Line 5">
            <a:extLst>
              <a:ext uri="{FF2B5EF4-FFF2-40B4-BE49-F238E27FC236}">
                <a16:creationId xmlns:a16="http://schemas.microsoft.com/office/drawing/2014/main" id="{8EB86AF3-A202-16E3-5B46-108337BC7A04}"/>
              </a:ext>
              <a:ext uri="{C183D7F6-B498-43B3-948B-1728B52AA6E4}">
                <adec:decorative xmlns:adec="http://schemas.microsoft.com/office/drawing/2017/decorative" val="1"/>
              </a:ext>
            </a:extLst>
          </p:cNvPr>
          <p:cNvSpPr>
            <a:spLocks noChangeShapeType="1"/>
          </p:cNvSpPr>
          <p:nvPr/>
        </p:nvSpPr>
        <p:spPr bwMode="gray">
          <a:xfrm>
            <a:off x="5108060" y="1978596"/>
            <a:ext cx="1982231" cy="3285145"/>
          </a:xfrm>
          <a:prstGeom prst="line">
            <a:avLst/>
          </a:prstGeom>
          <a:noFill/>
          <a:ln w="12700" cap="flat" cmpd="sng" algn="ctr">
            <a:solidFill>
              <a:srgbClr val="74748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lIns="90000" tIns="46038" rIns="90000" bIns="46038" anchor="ct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15" name="Line 6">
            <a:extLst>
              <a:ext uri="{FF2B5EF4-FFF2-40B4-BE49-F238E27FC236}">
                <a16:creationId xmlns:a16="http://schemas.microsoft.com/office/drawing/2014/main" id="{41C4897D-7D35-30F7-39AE-DF340BDF5780}"/>
              </a:ext>
              <a:ext uri="{C183D7F6-B498-43B3-948B-1728B52AA6E4}">
                <adec:decorative xmlns:adec="http://schemas.microsoft.com/office/drawing/2017/decorative" val="1"/>
              </a:ext>
            </a:extLst>
          </p:cNvPr>
          <p:cNvSpPr>
            <a:spLocks noChangeShapeType="1"/>
          </p:cNvSpPr>
          <p:nvPr/>
        </p:nvSpPr>
        <p:spPr bwMode="gray">
          <a:xfrm>
            <a:off x="4118270" y="3621169"/>
            <a:ext cx="3961811" cy="0"/>
          </a:xfrm>
          <a:prstGeom prst="line">
            <a:avLst/>
          </a:prstGeom>
          <a:noFill/>
          <a:ln w="12700" cap="flat" cmpd="sng" algn="ctr">
            <a:solidFill>
              <a:srgbClr val="74748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lIns="90000" tIns="46038" rIns="90000" bIns="46038" anchor="ct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16" name="Oval 115">
            <a:extLst>
              <a:ext uri="{FF2B5EF4-FFF2-40B4-BE49-F238E27FC236}">
                <a16:creationId xmlns:a16="http://schemas.microsoft.com/office/drawing/2014/main" id="{65C2F424-AD6A-194B-6EB7-08F86123D8C0}"/>
              </a:ext>
            </a:extLst>
          </p:cNvPr>
          <p:cNvSpPr>
            <a:spLocks noChangeArrowheads="1"/>
          </p:cNvSpPr>
          <p:nvPr/>
        </p:nvSpPr>
        <p:spPr bwMode="gray">
          <a:xfrm>
            <a:off x="4413338" y="138153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17" name="Oval 116">
            <a:extLst>
              <a:ext uri="{FF2B5EF4-FFF2-40B4-BE49-F238E27FC236}">
                <a16:creationId xmlns:a16="http://schemas.microsoft.com/office/drawing/2014/main" id="{24C4D661-121F-9C17-526B-DE79184943DA}"/>
              </a:ext>
            </a:extLst>
          </p:cNvPr>
          <p:cNvSpPr>
            <a:spLocks noChangeArrowheads="1"/>
          </p:cNvSpPr>
          <p:nvPr/>
        </p:nvSpPr>
        <p:spPr bwMode="gray">
          <a:xfrm>
            <a:off x="6567015" y="138153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18" name="Oval 117">
            <a:extLst>
              <a:ext uri="{FF2B5EF4-FFF2-40B4-BE49-F238E27FC236}">
                <a16:creationId xmlns:a16="http://schemas.microsoft.com/office/drawing/2014/main" id="{C5D686F3-A3F0-82E6-FB33-185886B0892D}"/>
              </a:ext>
            </a:extLst>
          </p:cNvPr>
          <p:cNvSpPr>
            <a:spLocks noChangeArrowheads="1"/>
          </p:cNvSpPr>
          <p:nvPr/>
        </p:nvSpPr>
        <p:spPr bwMode="gray">
          <a:xfrm>
            <a:off x="4413338" y="466402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19" name="Oval 118">
            <a:extLst>
              <a:ext uri="{FF2B5EF4-FFF2-40B4-BE49-F238E27FC236}">
                <a16:creationId xmlns:a16="http://schemas.microsoft.com/office/drawing/2014/main" id="{09BF0A7F-EA96-08B4-2240-12D015F52543}"/>
              </a:ext>
            </a:extLst>
          </p:cNvPr>
          <p:cNvSpPr>
            <a:spLocks noChangeArrowheads="1"/>
          </p:cNvSpPr>
          <p:nvPr/>
        </p:nvSpPr>
        <p:spPr bwMode="gray">
          <a:xfrm>
            <a:off x="6567015" y="466402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20" name="Oval 119">
            <a:extLst>
              <a:ext uri="{FF2B5EF4-FFF2-40B4-BE49-F238E27FC236}">
                <a16:creationId xmlns:a16="http://schemas.microsoft.com/office/drawing/2014/main" id="{5787846F-3E83-A04F-9D91-1500BFFD4C4C}"/>
              </a:ext>
            </a:extLst>
          </p:cNvPr>
          <p:cNvSpPr>
            <a:spLocks noChangeArrowheads="1"/>
          </p:cNvSpPr>
          <p:nvPr/>
        </p:nvSpPr>
        <p:spPr bwMode="gray">
          <a:xfrm>
            <a:off x="7395454" y="3021458"/>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21" name="Oval 120">
            <a:extLst>
              <a:ext uri="{FF2B5EF4-FFF2-40B4-BE49-F238E27FC236}">
                <a16:creationId xmlns:a16="http://schemas.microsoft.com/office/drawing/2014/main" id="{69C64E96-299B-5764-D36F-B5F1DF2E5CCA}"/>
              </a:ext>
            </a:extLst>
          </p:cNvPr>
          <p:cNvSpPr>
            <a:spLocks noChangeArrowheads="1"/>
          </p:cNvSpPr>
          <p:nvPr/>
        </p:nvSpPr>
        <p:spPr bwMode="gray">
          <a:xfrm>
            <a:off x="3584899" y="3021458"/>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22" name="Oval 14">
            <a:extLst>
              <a:ext uri="{FF2B5EF4-FFF2-40B4-BE49-F238E27FC236}">
                <a16:creationId xmlns:a16="http://schemas.microsoft.com/office/drawing/2014/main" id="{F2EDB5F4-BA9B-E7A8-3AF5-ED5E376D5920}"/>
              </a:ext>
            </a:extLst>
          </p:cNvPr>
          <p:cNvSpPr>
            <a:spLocks noChangeArrowheads="1"/>
          </p:cNvSpPr>
          <p:nvPr/>
        </p:nvSpPr>
        <p:spPr bwMode="auto">
          <a:xfrm>
            <a:off x="5241776" y="2773037"/>
            <a:ext cx="1695600" cy="1695643"/>
          </a:xfrm>
          <a:prstGeom prst="ellipse">
            <a:avLst/>
          </a:prstGeom>
          <a:solidFill>
            <a:schemeClr val="tx2"/>
          </a:solidFill>
          <a:ln>
            <a:noFill/>
          </a:ln>
        </p:spPr>
        <p:txBody>
          <a:bodyPr lIns="0" tIns="0" rIns="0" bIns="0" anchor="ctr"/>
          <a:lstStyle>
            <a:lvl1pPr defTabSz="995363" eaLnBrk="0" hangingPunct="0">
              <a:defRPr sz="900">
                <a:solidFill>
                  <a:schemeClr val="tx1"/>
                </a:solidFill>
                <a:latin typeface="EYInterstate Light" panose="02000506000000020004" pitchFamily="2" charset="0"/>
              </a:defRPr>
            </a:lvl1pPr>
            <a:lvl2pPr marL="742950" indent="-285750" defTabSz="995363" eaLnBrk="0" hangingPunct="0">
              <a:defRPr sz="900">
                <a:solidFill>
                  <a:schemeClr val="tx1"/>
                </a:solidFill>
                <a:latin typeface="EYInterstate Light" panose="02000506000000020004" pitchFamily="2" charset="0"/>
              </a:defRPr>
            </a:lvl2pPr>
            <a:lvl3pPr marL="1143000" indent="-228600" defTabSz="995363" eaLnBrk="0" hangingPunct="0">
              <a:defRPr sz="900">
                <a:solidFill>
                  <a:schemeClr val="tx1"/>
                </a:solidFill>
                <a:latin typeface="EYInterstate Light" panose="02000506000000020004" pitchFamily="2" charset="0"/>
              </a:defRPr>
            </a:lvl3pPr>
            <a:lvl4pPr marL="1600200" indent="-228600" defTabSz="995363" eaLnBrk="0" hangingPunct="0">
              <a:defRPr sz="900">
                <a:solidFill>
                  <a:schemeClr val="tx1"/>
                </a:solidFill>
                <a:latin typeface="EYInterstate Light" panose="02000506000000020004" pitchFamily="2" charset="0"/>
              </a:defRPr>
            </a:lvl4pPr>
            <a:lvl5pPr marL="2057400" indent="-228600" defTabSz="995363" eaLnBrk="0" hangingPunct="0">
              <a:defRPr sz="900">
                <a:solidFill>
                  <a:schemeClr val="tx1"/>
                </a:solidFill>
                <a:latin typeface="EYInterstate Light" panose="02000506000000020004" pitchFamily="2" charset="0"/>
              </a:defRPr>
            </a:lvl5pPr>
            <a:lvl6pPr marL="25146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995363" rtl="0" eaLnBrk="1" fontAlgn="base" latinLnBrk="0" hangingPunct="1">
              <a:lnSpc>
                <a:spcPct val="100000"/>
              </a:lnSpc>
              <a:spcBef>
                <a:spcPct val="0"/>
              </a:spcBef>
              <a:spcAft>
                <a:spcPct val="50000"/>
              </a:spcAft>
              <a:buClr>
                <a:srgbClr val="FFE600"/>
              </a:buClr>
              <a:buSzPct val="80000"/>
              <a:buFont typeface="EYInterstate" panose="02000503020000020004" pitchFamily="2" charset="0"/>
              <a:buNone/>
              <a:tabLst/>
              <a:defRPr/>
            </a:pPr>
            <a:r>
              <a:rPr kumimoji="0" lang="en-US" altLang="en-US" sz="1400" b="1" i="0" u="none" strike="noStrike" kern="0" cap="none" spc="0" normalizeH="0" baseline="0" noProof="0">
                <a:ln>
                  <a:noFill/>
                </a:ln>
                <a:effectLst/>
                <a:uLnTx/>
                <a:uFillTx/>
                <a:latin typeface="EYInterstate Light" panose="02000506000000020004" pitchFamily="2" charset="0"/>
                <a:ea typeface="+mn-ea"/>
                <a:cs typeface="+mn-cs"/>
              </a:rPr>
              <a:t>Text</a:t>
            </a:r>
            <a:endParaRPr kumimoji="0" lang="en-US" altLang="en-US" sz="1400" b="1" i="0" u="none" strike="noStrike" kern="0" cap="none" spc="0" normalizeH="0" baseline="0" noProof="0" dirty="0">
              <a:ln>
                <a:noFill/>
              </a:ln>
              <a:effectLst/>
              <a:uLnTx/>
              <a:uFillTx/>
              <a:latin typeface="EYInterstate Light" panose="02000506000000020004" pitchFamily="2" charset="0"/>
              <a:ea typeface="+mn-ea"/>
              <a:cs typeface="+mn-cs"/>
            </a:endParaRPr>
          </a:p>
        </p:txBody>
      </p:sp>
      <p:sp>
        <p:nvSpPr>
          <p:cNvPr id="123" name="Rectangle 9">
            <a:extLst>
              <a:ext uri="{FF2B5EF4-FFF2-40B4-BE49-F238E27FC236}">
                <a16:creationId xmlns:a16="http://schemas.microsoft.com/office/drawing/2014/main" id="{79A8437A-8C9E-07A7-E594-C95A4A694809}"/>
              </a:ext>
            </a:extLst>
          </p:cNvPr>
          <p:cNvSpPr>
            <a:spLocks noChangeArrowheads="1"/>
          </p:cNvSpPr>
          <p:nvPr/>
        </p:nvSpPr>
        <p:spPr bwMode="auto">
          <a:xfrm>
            <a:off x="965801" y="1165849"/>
            <a:ext cx="3301399" cy="1046440"/>
          </a:xfrm>
          <a:prstGeom prst="rect">
            <a:avLst/>
          </a:prstGeom>
          <a:noFill/>
          <a:ln w="9525">
            <a:noFill/>
            <a:miter lim="800000"/>
            <a:headEnd/>
            <a:tailEnd/>
          </a:ln>
          <a:effectLst/>
        </p:spPr>
        <p:txBody>
          <a:bodyPr wrap="square" t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EYInterstate Light" panose="02000506000000020004" pitchFamily="2" charset="0"/>
                <a:ea typeface="+mn-ea"/>
                <a:cs typeface="+mn-cs"/>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4" name="Rectangle 9">
            <a:extLst>
              <a:ext uri="{FF2B5EF4-FFF2-40B4-BE49-F238E27FC236}">
                <a16:creationId xmlns:a16="http://schemas.microsoft.com/office/drawing/2014/main" id="{4CD2A57A-455D-8404-637F-1E4889641044}"/>
              </a:ext>
            </a:extLst>
          </p:cNvPr>
          <p:cNvSpPr>
            <a:spLocks noChangeArrowheads="1"/>
          </p:cNvSpPr>
          <p:nvPr/>
        </p:nvSpPr>
        <p:spPr bwMode="auto">
          <a:xfrm>
            <a:off x="965802" y="2860646"/>
            <a:ext cx="2619461" cy="1415772"/>
          </a:xfrm>
          <a:prstGeom prst="rect">
            <a:avLst/>
          </a:prstGeom>
          <a:noFill/>
          <a:ln w="9525">
            <a:noFill/>
            <a:miter lim="800000"/>
            <a:headEnd/>
            <a:tailEnd/>
          </a:ln>
          <a:effectLst/>
        </p:spPr>
        <p:txBody>
          <a:bodyPr t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EYInterstate Light" panose="02000506000000020004" pitchFamily="2" charset="0"/>
                <a:ea typeface="+mn-ea"/>
                <a:cs typeface="+mn-cs"/>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5" name="Rectangle 9">
            <a:extLst>
              <a:ext uri="{FF2B5EF4-FFF2-40B4-BE49-F238E27FC236}">
                <a16:creationId xmlns:a16="http://schemas.microsoft.com/office/drawing/2014/main" id="{9C3EDDE9-B6E2-4C55-F39B-D0720148E807}"/>
              </a:ext>
            </a:extLst>
          </p:cNvPr>
          <p:cNvSpPr>
            <a:spLocks noChangeArrowheads="1"/>
          </p:cNvSpPr>
          <p:nvPr/>
        </p:nvSpPr>
        <p:spPr bwMode="auto">
          <a:xfrm>
            <a:off x="965801" y="5090003"/>
            <a:ext cx="3339499" cy="1046440"/>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6" name="Rectangle 9">
            <a:extLst>
              <a:ext uri="{FF2B5EF4-FFF2-40B4-BE49-F238E27FC236}">
                <a16:creationId xmlns:a16="http://schemas.microsoft.com/office/drawing/2014/main" id="{9C178DB4-55C5-BE29-CB35-40FDD292EC74}"/>
              </a:ext>
            </a:extLst>
          </p:cNvPr>
          <p:cNvSpPr>
            <a:spLocks noChangeArrowheads="1"/>
          </p:cNvSpPr>
          <p:nvPr/>
        </p:nvSpPr>
        <p:spPr bwMode="auto">
          <a:xfrm>
            <a:off x="7818623" y="1165849"/>
            <a:ext cx="3395477" cy="1046440"/>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7" name="Rectangle 9">
            <a:extLst>
              <a:ext uri="{FF2B5EF4-FFF2-40B4-BE49-F238E27FC236}">
                <a16:creationId xmlns:a16="http://schemas.microsoft.com/office/drawing/2014/main" id="{A5965BCB-118A-D4BB-8E25-092F091D830F}"/>
              </a:ext>
            </a:extLst>
          </p:cNvPr>
          <p:cNvSpPr>
            <a:spLocks noChangeArrowheads="1"/>
          </p:cNvSpPr>
          <p:nvPr/>
        </p:nvSpPr>
        <p:spPr bwMode="auto">
          <a:xfrm>
            <a:off x="8671508" y="2860646"/>
            <a:ext cx="2619461" cy="1415772"/>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8" name="Rectangle 9">
            <a:extLst>
              <a:ext uri="{FF2B5EF4-FFF2-40B4-BE49-F238E27FC236}">
                <a16:creationId xmlns:a16="http://schemas.microsoft.com/office/drawing/2014/main" id="{14BCD136-8F2D-9D11-A6B0-AC51226A58B0}"/>
              </a:ext>
            </a:extLst>
          </p:cNvPr>
          <p:cNvSpPr>
            <a:spLocks noChangeArrowheads="1"/>
          </p:cNvSpPr>
          <p:nvPr/>
        </p:nvSpPr>
        <p:spPr bwMode="auto">
          <a:xfrm>
            <a:off x="7818623" y="5090003"/>
            <a:ext cx="3344677" cy="1046440"/>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2" name="TextBox 1">
            <a:extLst>
              <a:ext uri="{FF2B5EF4-FFF2-40B4-BE49-F238E27FC236}">
                <a16:creationId xmlns:a16="http://schemas.microsoft.com/office/drawing/2014/main" id="{9EE6D62B-A6E1-38B8-AB79-C92A0A52DBCB}"/>
              </a:ext>
            </a:extLst>
          </p:cNvPr>
          <p:cNvSpPr txBox="1"/>
          <p:nvPr/>
        </p:nvSpPr>
        <p:spPr>
          <a:xfrm>
            <a:off x="-1968896" y="0"/>
            <a:ext cx="1828800" cy="1828800"/>
          </a:xfrm>
          <a:prstGeom prst="rect">
            <a:avLst/>
          </a:prstGeom>
          <a:solidFill>
            <a:srgbClr val="C4C4CD"/>
          </a:solidFill>
        </p:spPr>
        <p:txBody>
          <a:bodyPr wrap="square" lIns="108000" tIns="108000" rIns="108000" bIns="108000" rtlCol="0" anchor="t">
            <a:spAutoFit/>
          </a:bodyPr>
          <a:lstStyle/>
          <a:p>
            <a:pPr marL="252000" indent="-252000">
              <a:spcAft>
                <a:spcPts val="600"/>
              </a:spcAft>
              <a:buClr>
                <a:schemeClr val="tx2"/>
              </a:buClr>
              <a:buSzPct val="100000"/>
              <a:buFont typeface="Wingdings" pitchFamily="2" charset="2"/>
              <a:buChar char="§"/>
            </a:pPr>
            <a:r>
              <a:rPr lang="en-US" sz="1050" dirty="0"/>
              <a:t>Use EY Yellow to highlight, not to decorate.</a:t>
            </a:r>
          </a:p>
          <a:p>
            <a:pPr marL="252000" indent="-252000">
              <a:spcAft>
                <a:spcPts val="600"/>
              </a:spcAft>
              <a:buClr>
                <a:schemeClr val="tx2"/>
              </a:buClr>
              <a:buSzPct val="100000"/>
              <a:buFont typeface="Wingdings" pitchFamily="2" charset="2"/>
              <a:buChar char="§"/>
            </a:pPr>
            <a:r>
              <a:rPr lang="en-US" sz="1050" dirty="0"/>
              <a:t>Combine neutral greys with EY Yellow to create a balanced visual hierarchy, enabling highlighted elements to stand out. </a:t>
            </a:r>
          </a:p>
        </p:txBody>
      </p:sp>
    </p:spTree>
    <p:extLst>
      <p:ext uri="{BB962C8B-B14F-4D97-AF65-F5344CB8AC3E}">
        <p14:creationId xmlns:p14="http://schemas.microsoft.com/office/powerpoint/2010/main" val="2614352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B387-C117-8ECD-E67D-002F564523BD}"/>
              </a:ext>
            </a:extLst>
          </p:cNvPr>
          <p:cNvSpPr>
            <a:spLocks noGrp="1"/>
          </p:cNvSpPr>
          <p:nvPr>
            <p:ph type="title"/>
          </p:nvPr>
        </p:nvSpPr>
        <p:spPr>
          <a:xfrm>
            <a:off x="485747" y="377826"/>
            <a:ext cx="11224347" cy="470898"/>
          </a:xfrm>
        </p:spPr>
        <p:txBody>
          <a:bodyPr/>
          <a:lstStyle/>
          <a:p>
            <a:r>
              <a:rPr lang="en-US" dirty="0"/>
              <a:t>Primary color charts</a:t>
            </a:r>
          </a:p>
        </p:txBody>
      </p:sp>
      <p:sp>
        <p:nvSpPr>
          <p:cNvPr id="3" name="Date Placeholder 2">
            <a:extLst>
              <a:ext uri="{FF2B5EF4-FFF2-40B4-BE49-F238E27FC236}">
                <a16:creationId xmlns:a16="http://schemas.microsoft.com/office/drawing/2014/main" id="{29212834-F941-494E-9C3C-86AB8504D685}"/>
              </a:ext>
            </a:extLst>
          </p:cNvPr>
          <p:cNvSpPr>
            <a:spLocks noGrp="1"/>
          </p:cNvSpPr>
          <p:nvPr>
            <p:ph type="dt" sz="half" idx="10"/>
          </p:nvPr>
        </p:nvSpPr>
        <p:spPr>
          <a:xfrm>
            <a:off x="994845" y="6437115"/>
            <a:ext cx="1275686" cy="123111"/>
          </a:xfrm>
        </p:spPr>
        <p:txBody>
          <a:bodyPr/>
          <a:lstStyle/>
          <a:p>
            <a:fld id="{24D4DF05-8F49-48F7-B394-5C41252F4029}" type="datetime1">
              <a:rPr lang="en-US" smtClean="0"/>
              <a:t>3/12/2025</a:t>
            </a:fld>
            <a:endParaRPr lang="en-US"/>
          </a:p>
        </p:txBody>
      </p:sp>
      <p:sp>
        <p:nvSpPr>
          <p:cNvPr id="4" name="Footer Placeholder 3">
            <a:extLst>
              <a:ext uri="{FF2B5EF4-FFF2-40B4-BE49-F238E27FC236}">
                <a16:creationId xmlns:a16="http://schemas.microsoft.com/office/drawing/2014/main" id="{764D6FE8-D135-3D0A-9FFE-4724D1F72EAC}"/>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78767238-2F05-8298-DE2F-8705ABD5BF3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66</a:t>
            </a:fld>
            <a:endParaRPr lang="en-US"/>
          </a:p>
        </p:txBody>
      </p:sp>
      <p:graphicFrame>
        <p:nvGraphicFramePr>
          <p:cNvPr id="8" name="Chart 7" descr="Chart">
            <a:extLst>
              <a:ext uri="{FF2B5EF4-FFF2-40B4-BE49-F238E27FC236}">
                <a16:creationId xmlns:a16="http://schemas.microsoft.com/office/drawing/2014/main" id="{06EB637F-DA5B-19E1-E736-805598373889}"/>
              </a:ext>
            </a:extLst>
          </p:cNvPr>
          <p:cNvGraphicFramePr>
            <a:graphicFrameLocks noChangeAspect="1"/>
          </p:cNvGraphicFramePr>
          <p:nvPr>
            <p:extLst>
              <p:ext uri="{D42A27DB-BD31-4B8C-83A1-F6EECF244321}">
                <p14:modId xmlns:p14="http://schemas.microsoft.com/office/powerpoint/2010/main" val="2484119285"/>
              </p:ext>
            </p:extLst>
          </p:nvPr>
        </p:nvGraphicFramePr>
        <p:xfrm>
          <a:off x="609600" y="1339984"/>
          <a:ext cx="5020507" cy="37170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descr="Chart">
            <a:extLst>
              <a:ext uri="{FF2B5EF4-FFF2-40B4-BE49-F238E27FC236}">
                <a16:creationId xmlns:a16="http://schemas.microsoft.com/office/drawing/2014/main" id="{4A252E02-F93F-139D-84D6-EF796F3E95F7}"/>
              </a:ext>
            </a:extLst>
          </p:cNvPr>
          <p:cNvGraphicFramePr/>
          <p:nvPr>
            <p:extLst>
              <p:ext uri="{D42A27DB-BD31-4B8C-83A1-F6EECF244321}">
                <p14:modId xmlns:p14="http://schemas.microsoft.com/office/powerpoint/2010/main" val="2323456251"/>
              </p:ext>
            </p:extLst>
          </p:nvPr>
        </p:nvGraphicFramePr>
        <p:xfrm>
          <a:off x="6199188" y="1339984"/>
          <a:ext cx="5386387" cy="37172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4568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CAA1-9B0B-454A-0A8D-AE0F921DA943}"/>
              </a:ext>
            </a:extLst>
          </p:cNvPr>
          <p:cNvSpPr>
            <a:spLocks noGrp="1"/>
          </p:cNvSpPr>
          <p:nvPr>
            <p:ph type="title"/>
          </p:nvPr>
        </p:nvSpPr>
        <p:spPr>
          <a:xfrm>
            <a:off x="485523" y="369888"/>
            <a:ext cx="11224347" cy="470898"/>
          </a:xfrm>
        </p:spPr>
        <p:txBody>
          <a:bodyPr/>
          <a:lstStyle/>
          <a:p>
            <a:r>
              <a:rPr lang="en-US" dirty="0"/>
              <a:t>Primary color table</a:t>
            </a:r>
          </a:p>
        </p:txBody>
      </p:sp>
      <p:sp>
        <p:nvSpPr>
          <p:cNvPr id="3" name="Date Placeholder 2">
            <a:extLst>
              <a:ext uri="{FF2B5EF4-FFF2-40B4-BE49-F238E27FC236}">
                <a16:creationId xmlns:a16="http://schemas.microsoft.com/office/drawing/2014/main" id="{EF6691FD-6A97-0A08-B26B-E49F13FCB508}"/>
              </a:ext>
            </a:extLst>
          </p:cNvPr>
          <p:cNvSpPr>
            <a:spLocks noGrp="1"/>
          </p:cNvSpPr>
          <p:nvPr>
            <p:ph type="dt" sz="half" idx="10"/>
          </p:nvPr>
        </p:nvSpPr>
        <p:spPr>
          <a:xfrm>
            <a:off x="994845" y="6437115"/>
            <a:ext cx="1275686" cy="123111"/>
          </a:xfrm>
        </p:spPr>
        <p:txBody>
          <a:bodyPr/>
          <a:lstStyle/>
          <a:p>
            <a:fld id="{08955851-AB0F-4E06-AE7D-1735CD715C5D}" type="datetime1">
              <a:rPr lang="en-US" smtClean="0"/>
              <a:t>3/12/2025</a:t>
            </a:fld>
            <a:endParaRPr lang="en-US"/>
          </a:p>
        </p:txBody>
      </p:sp>
      <p:sp>
        <p:nvSpPr>
          <p:cNvPr id="4" name="Footer Placeholder 3">
            <a:extLst>
              <a:ext uri="{FF2B5EF4-FFF2-40B4-BE49-F238E27FC236}">
                <a16:creationId xmlns:a16="http://schemas.microsoft.com/office/drawing/2014/main" id="{04F2FA66-9774-37D8-58B6-AD05628F6EA7}"/>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7C0F323D-640E-76BE-66F9-AE79B15624F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67</a:t>
            </a:fld>
            <a:endParaRPr lang="en-US"/>
          </a:p>
        </p:txBody>
      </p:sp>
      <p:graphicFrame>
        <p:nvGraphicFramePr>
          <p:cNvPr id="7" name="Content Placeholder 20">
            <a:extLst>
              <a:ext uri="{FF2B5EF4-FFF2-40B4-BE49-F238E27FC236}">
                <a16:creationId xmlns:a16="http://schemas.microsoft.com/office/drawing/2014/main" id="{96983F7D-898E-7631-9E09-FC93CE1F2151}"/>
              </a:ext>
            </a:extLst>
          </p:cNvPr>
          <p:cNvGraphicFramePr>
            <a:graphicFrameLocks/>
          </p:cNvGraphicFramePr>
          <p:nvPr>
            <p:extLst>
              <p:ext uri="{D42A27DB-BD31-4B8C-83A1-F6EECF244321}">
                <p14:modId xmlns:p14="http://schemas.microsoft.com/office/powerpoint/2010/main" val="1079086848"/>
              </p:ext>
            </p:extLst>
          </p:nvPr>
        </p:nvGraphicFramePr>
        <p:xfrm>
          <a:off x="485524" y="1412262"/>
          <a:ext cx="11224344" cy="3605879"/>
        </p:xfrm>
        <a:graphic>
          <a:graphicData uri="http://schemas.openxmlformats.org/drawingml/2006/table">
            <a:tbl>
              <a:tblPr firstRow="1" bandRow="1"/>
              <a:tblGrid>
                <a:gridCol w="1920792">
                  <a:extLst>
                    <a:ext uri="{9D8B030D-6E8A-4147-A177-3AD203B41FA5}">
                      <a16:colId xmlns:a16="http://schemas.microsoft.com/office/drawing/2014/main" val="20000"/>
                    </a:ext>
                  </a:extLst>
                </a:gridCol>
                <a:gridCol w="775296">
                  <a:extLst>
                    <a:ext uri="{9D8B030D-6E8A-4147-A177-3AD203B41FA5}">
                      <a16:colId xmlns:a16="http://schemas.microsoft.com/office/drawing/2014/main" val="20001"/>
                    </a:ext>
                  </a:extLst>
                </a:gridCol>
                <a:gridCol w="775296">
                  <a:extLst>
                    <a:ext uri="{9D8B030D-6E8A-4147-A177-3AD203B41FA5}">
                      <a16:colId xmlns:a16="http://schemas.microsoft.com/office/drawing/2014/main" val="20002"/>
                    </a:ext>
                  </a:extLst>
                </a:gridCol>
                <a:gridCol w="775296">
                  <a:extLst>
                    <a:ext uri="{9D8B030D-6E8A-4147-A177-3AD203B41FA5}">
                      <a16:colId xmlns:a16="http://schemas.microsoft.com/office/drawing/2014/main" val="20003"/>
                    </a:ext>
                  </a:extLst>
                </a:gridCol>
                <a:gridCol w="775296">
                  <a:extLst>
                    <a:ext uri="{9D8B030D-6E8A-4147-A177-3AD203B41FA5}">
                      <a16:colId xmlns:a16="http://schemas.microsoft.com/office/drawing/2014/main" val="20004"/>
                    </a:ext>
                  </a:extLst>
                </a:gridCol>
                <a:gridCol w="775296">
                  <a:extLst>
                    <a:ext uri="{9D8B030D-6E8A-4147-A177-3AD203B41FA5}">
                      <a16:colId xmlns:a16="http://schemas.microsoft.com/office/drawing/2014/main" val="20005"/>
                    </a:ext>
                  </a:extLst>
                </a:gridCol>
                <a:gridCol w="775296">
                  <a:extLst>
                    <a:ext uri="{9D8B030D-6E8A-4147-A177-3AD203B41FA5}">
                      <a16:colId xmlns:a16="http://schemas.microsoft.com/office/drawing/2014/main" val="20006"/>
                    </a:ext>
                  </a:extLst>
                </a:gridCol>
                <a:gridCol w="775296">
                  <a:extLst>
                    <a:ext uri="{9D8B030D-6E8A-4147-A177-3AD203B41FA5}">
                      <a16:colId xmlns:a16="http://schemas.microsoft.com/office/drawing/2014/main" val="20007"/>
                    </a:ext>
                  </a:extLst>
                </a:gridCol>
                <a:gridCol w="775296">
                  <a:extLst>
                    <a:ext uri="{9D8B030D-6E8A-4147-A177-3AD203B41FA5}">
                      <a16:colId xmlns:a16="http://schemas.microsoft.com/office/drawing/2014/main" val="20008"/>
                    </a:ext>
                  </a:extLst>
                </a:gridCol>
                <a:gridCol w="775296">
                  <a:extLst>
                    <a:ext uri="{9D8B030D-6E8A-4147-A177-3AD203B41FA5}">
                      <a16:colId xmlns:a16="http://schemas.microsoft.com/office/drawing/2014/main" val="20009"/>
                    </a:ext>
                  </a:extLst>
                </a:gridCol>
                <a:gridCol w="775296">
                  <a:extLst>
                    <a:ext uri="{9D8B030D-6E8A-4147-A177-3AD203B41FA5}">
                      <a16:colId xmlns:a16="http://schemas.microsoft.com/office/drawing/2014/main" val="20010"/>
                    </a:ext>
                  </a:extLst>
                </a:gridCol>
                <a:gridCol w="775296">
                  <a:extLst>
                    <a:ext uri="{9D8B030D-6E8A-4147-A177-3AD203B41FA5}">
                      <a16:colId xmlns:a16="http://schemas.microsoft.com/office/drawing/2014/main" val="20011"/>
                    </a:ext>
                  </a:extLst>
                </a:gridCol>
                <a:gridCol w="775296">
                  <a:extLst>
                    <a:ext uri="{9D8B030D-6E8A-4147-A177-3AD203B41FA5}">
                      <a16:colId xmlns:a16="http://schemas.microsoft.com/office/drawing/2014/main" val="20012"/>
                    </a:ext>
                  </a:extLst>
                </a:gridCol>
              </a:tblGrid>
              <a:tr h="572897">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r>
                        <a:rPr lang="en-US" sz="1400" b="1" dirty="0">
                          <a:solidFill>
                            <a:schemeClr val="tx1"/>
                          </a:solidFill>
                          <a:latin typeface="EYInterstate Light" panose="02000506000000020004" pitchFamily="2" charset="0"/>
                        </a:rPr>
                        <a:t>Title</a:t>
                      </a:r>
                    </a:p>
                  </a:txBody>
                  <a:tcPr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01</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02</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03</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04</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05</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06</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07</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08</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09</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10</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dirty="0">
                          <a:solidFill>
                            <a:schemeClr val="tx1"/>
                          </a:solidFill>
                          <a:latin typeface="EYInterstate Light" panose="02000506000000020004" pitchFamily="2" charset="0"/>
                        </a:rPr>
                        <a:t>Item 11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dirty="0">
                          <a:solidFill>
                            <a:schemeClr val="tx1"/>
                          </a:solidFill>
                          <a:latin typeface="EYInterstate Light" panose="02000506000000020004" pitchFamily="2" charset="0"/>
                        </a:rPr>
                        <a:t>Item 12</a:t>
                      </a:r>
                    </a:p>
                  </a:txBody>
                  <a:tcPr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dirty="0">
                          <a:solidFill>
                            <a:schemeClr val="bg1"/>
                          </a:solidFill>
                          <a:latin typeface="EYInterstate Light" panose="02000506000000020004" pitchFamily="2" charset="0"/>
                        </a:rPr>
                        <a:t>Text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dirty="0">
                          <a:solidFill>
                            <a:schemeClr val="bg1"/>
                          </a:solidFill>
                          <a:latin typeface="EYInterstate Light" panose="02000506000000020004" pitchFamily="2" charset="0"/>
                        </a:rPr>
                        <a:t>Text 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3</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4</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5</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6</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7</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8</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1">
                          <a:solidFill>
                            <a:schemeClr val="bg1"/>
                          </a:solidFill>
                          <a:latin typeface="EYInterstate Light" panose="02000506000000020004" pitchFamily="2" charset="0"/>
                        </a:rPr>
                        <a:t>Total</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79536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Graphic 10" descr="A flow chart">
            <a:extLst>
              <a:ext uri="{FF2B5EF4-FFF2-40B4-BE49-F238E27FC236}">
                <a16:creationId xmlns:a16="http://schemas.microsoft.com/office/drawing/2014/main" id="{8EE1D67D-8B55-94EC-F9A3-28D3FB0A98A4}"/>
              </a:ext>
            </a:extLst>
          </p:cNvPr>
          <p:cNvSpPr>
            <a:spLocks/>
          </p:cNvSpPr>
          <p:nvPr/>
        </p:nvSpPr>
        <p:spPr>
          <a:xfrm>
            <a:off x="622892" y="1758977"/>
            <a:ext cx="10960909" cy="3504125"/>
          </a:xfrm>
          <a:custGeom>
            <a:avLst/>
            <a:gdLst>
              <a:gd name="connsiteX0" fmla="*/ 9982 w 9495792"/>
              <a:gd name="connsiteY0" fmla="*/ 9982 h 4516976"/>
              <a:gd name="connsiteX1" fmla="*/ 8366842 w 9495792"/>
              <a:gd name="connsiteY1" fmla="*/ 9982 h 4516976"/>
              <a:gd name="connsiteX2" fmla="*/ 9493270 w 9495792"/>
              <a:gd name="connsiteY2" fmla="*/ 1136410 h 4516976"/>
              <a:gd name="connsiteX3" fmla="*/ 9493270 w 9495792"/>
              <a:gd name="connsiteY3" fmla="*/ 1136410 h 4516976"/>
              <a:gd name="connsiteX4" fmla="*/ 8366842 w 9495792"/>
              <a:gd name="connsiteY4" fmla="*/ 2262838 h 4516976"/>
              <a:gd name="connsiteX5" fmla="*/ 1136410 w 9495792"/>
              <a:gd name="connsiteY5" fmla="*/ 2262838 h 4516976"/>
              <a:gd name="connsiteX6" fmla="*/ 9982 w 9495792"/>
              <a:gd name="connsiteY6" fmla="*/ 3389265 h 4516976"/>
              <a:gd name="connsiteX7" fmla="*/ 9982 w 9495792"/>
              <a:gd name="connsiteY7" fmla="*/ 3389265 h 4516976"/>
              <a:gd name="connsiteX8" fmla="*/ 1136410 w 9495792"/>
              <a:gd name="connsiteY8" fmla="*/ 4515693 h 4516976"/>
              <a:gd name="connsiteX9" fmla="*/ 9493270 w 9495792"/>
              <a:gd name="connsiteY9" fmla="*/ 4515693 h 4516976"/>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10" fmla="*/ 9483288 w 9483288"/>
              <a:gd name="connsiteY10" fmla="*/ 4505711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7435 w 9483288"/>
              <a:gd name="connsiteY9" fmla="*/ 4493864 h 4505711"/>
              <a:gd name="connsiteX0" fmla="*/ 0 w 9483288"/>
              <a:gd name="connsiteY0" fmla="*/ 0 h 4520151"/>
              <a:gd name="connsiteX1" fmla="*/ 8356860 w 9483288"/>
              <a:gd name="connsiteY1" fmla="*/ 0 h 4520151"/>
              <a:gd name="connsiteX2" fmla="*/ 9483288 w 9483288"/>
              <a:gd name="connsiteY2" fmla="*/ 1126428 h 4520151"/>
              <a:gd name="connsiteX3" fmla="*/ 9483288 w 9483288"/>
              <a:gd name="connsiteY3" fmla="*/ 1126428 h 4520151"/>
              <a:gd name="connsiteX4" fmla="*/ 8356860 w 9483288"/>
              <a:gd name="connsiteY4" fmla="*/ 2252856 h 4520151"/>
              <a:gd name="connsiteX5" fmla="*/ 1126428 w 9483288"/>
              <a:gd name="connsiteY5" fmla="*/ 2252856 h 4520151"/>
              <a:gd name="connsiteX6" fmla="*/ 0 w 9483288"/>
              <a:gd name="connsiteY6" fmla="*/ 3379283 h 4520151"/>
              <a:gd name="connsiteX7" fmla="*/ 0 w 9483288"/>
              <a:gd name="connsiteY7" fmla="*/ 3379283 h 4520151"/>
              <a:gd name="connsiteX8" fmla="*/ 1126428 w 9483288"/>
              <a:gd name="connsiteY8" fmla="*/ 4505711 h 4520151"/>
              <a:gd name="connsiteX9" fmla="*/ 3787435 w 9483288"/>
              <a:gd name="connsiteY9" fmla="*/ 4520151 h 4520151"/>
              <a:gd name="connsiteX0" fmla="*/ 0 w 13241970"/>
              <a:gd name="connsiteY0" fmla="*/ 28921 h 4520151"/>
              <a:gd name="connsiteX1" fmla="*/ 12115542 w 13241970"/>
              <a:gd name="connsiteY1" fmla="*/ 0 h 4520151"/>
              <a:gd name="connsiteX2" fmla="*/ 13241970 w 13241970"/>
              <a:gd name="connsiteY2" fmla="*/ 1126428 h 4520151"/>
              <a:gd name="connsiteX3" fmla="*/ 13241970 w 13241970"/>
              <a:gd name="connsiteY3" fmla="*/ 1126428 h 4520151"/>
              <a:gd name="connsiteX4" fmla="*/ 12115542 w 13241970"/>
              <a:gd name="connsiteY4" fmla="*/ 2252856 h 4520151"/>
              <a:gd name="connsiteX5" fmla="*/ 4885110 w 13241970"/>
              <a:gd name="connsiteY5" fmla="*/ 2252856 h 4520151"/>
              <a:gd name="connsiteX6" fmla="*/ 3758682 w 13241970"/>
              <a:gd name="connsiteY6" fmla="*/ 3379283 h 4520151"/>
              <a:gd name="connsiteX7" fmla="*/ 3758682 w 13241970"/>
              <a:gd name="connsiteY7" fmla="*/ 3379283 h 4520151"/>
              <a:gd name="connsiteX8" fmla="*/ 4885110 w 13241970"/>
              <a:gd name="connsiteY8" fmla="*/ 4505711 h 4520151"/>
              <a:gd name="connsiteX9" fmla="*/ 7546117 w 13241970"/>
              <a:gd name="connsiteY9" fmla="*/ 4520151 h 4520151"/>
              <a:gd name="connsiteX0" fmla="*/ 0 w 13241970"/>
              <a:gd name="connsiteY0" fmla="*/ 28921 h 4520151"/>
              <a:gd name="connsiteX1" fmla="*/ 12115542 w 13241970"/>
              <a:gd name="connsiteY1" fmla="*/ 0 h 4520151"/>
              <a:gd name="connsiteX2" fmla="*/ 13241970 w 13241970"/>
              <a:gd name="connsiteY2" fmla="*/ 1126428 h 4520151"/>
              <a:gd name="connsiteX3" fmla="*/ 13241970 w 13241970"/>
              <a:gd name="connsiteY3" fmla="*/ 1126428 h 4520151"/>
              <a:gd name="connsiteX4" fmla="*/ 12115542 w 13241970"/>
              <a:gd name="connsiteY4" fmla="*/ 2252856 h 4520151"/>
              <a:gd name="connsiteX5" fmla="*/ 497654 w 13241970"/>
              <a:gd name="connsiteY5" fmla="*/ 2238396 h 4520151"/>
              <a:gd name="connsiteX6" fmla="*/ 3758682 w 13241970"/>
              <a:gd name="connsiteY6" fmla="*/ 3379283 h 4520151"/>
              <a:gd name="connsiteX7" fmla="*/ 3758682 w 13241970"/>
              <a:gd name="connsiteY7" fmla="*/ 3379283 h 4520151"/>
              <a:gd name="connsiteX8" fmla="*/ 4885110 w 13241970"/>
              <a:gd name="connsiteY8" fmla="*/ 4505711 h 4520151"/>
              <a:gd name="connsiteX9" fmla="*/ 7546117 w 13241970"/>
              <a:gd name="connsiteY9" fmla="*/ 4520151 h 4520151"/>
              <a:gd name="connsiteX0" fmla="*/ 0 w 13241970"/>
              <a:gd name="connsiteY0" fmla="*/ 28921 h 4578014"/>
              <a:gd name="connsiteX1" fmla="*/ 12115542 w 13241970"/>
              <a:gd name="connsiteY1" fmla="*/ 0 h 4578014"/>
              <a:gd name="connsiteX2" fmla="*/ 13241970 w 13241970"/>
              <a:gd name="connsiteY2" fmla="*/ 1126428 h 4578014"/>
              <a:gd name="connsiteX3" fmla="*/ 13241970 w 13241970"/>
              <a:gd name="connsiteY3" fmla="*/ 1126428 h 4578014"/>
              <a:gd name="connsiteX4" fmla="*/ 12115542 w 13241970"/>
              <a:gd name="connsiteY4" fmla="*/ 2252856 h 4578014"/>
              <a:gd name="connsiteX5" fmla="*/ 497654 w 13241970"/>
              <a:gd name="connsiteY5" fmla="*/ 2238396 h 4578014"/>
              <a:gd name="connsiteX6" fmla="*/ 3758682 w 13241970"/>
              <a:gd name="connsiteY6" fmla="*/ 3379283 h 4578014"/>
              <a:gd name="connsiteX7" fmla="*/ 3758682 w 13241970"/>
              <a:gd name="connsiteY7" fmla="*/ 3379283 h 4578014"/>
              <a:gd name="connsiteX8" fmla="*/ 567517 w 13241970"/>
              <a:gd name="connsiteY8" fmla="*/ 4578014 h 4578014"/>
              <a:gd name="connsiteX9" fmla="*/ 7546117 w 13241970"/>
              <a:gd name="connsiteY9" fmla="*/ 4520151 h 4578014"/>
              <a:gd name="connsiteX0" fmla="*/ 307401 w 13549371"/>
              <a:gd name="connsiteY0" fmla="*/ 28921 h 4578014"/>
              <a:gd name="connsiteX1" fmla="*/ 12422943 w 13549371"/>
              <a:gd name="connsiteY1" fmla="*/ 0 h 4578014"/>
              <a:gd name="connsiteX2" fmla="*/ 13549371 w 13549371"/>
              <a:gd name="connsiteY2" fmla="*/ 1126428 h 4578014"/>
              <a:gd name="connsiteX3" fmla="*/ 13549371 w 13549371"/>
              <a:gd name="connsiteY3" fmla="*/ 1126428 h 4578014"/>
              <a:gd name="connsiteX4" fmla="*/ 12422943 w 13549371"/>
              <a:gd name="connsiteY4" fmla="*/ 2252856 h 4578014"/>
              <a:gd name="connsiteX5" fmla="*/ 805055 w 13549371"/>
              <a:gd name="connsiteY5" fmla="*/ 2238396 h 4578014"/>
              <a:gd name="connsiteX6" fmla="*/ 4066083 w 13549371"/>
              <a:gd name="connsiteY6" fmla="*/ 3379283 h 4578014"/>
              <a:gd name="connsiteX7" fmla="*/ 0 w 13549371"/>
              <a:gd name="connsiteY7" fmla="*/ 3335901 h 4578014"/>
              <a:gd name="connsiteX8" fmla="*/ 874918 w 13549371"/>
              <a:gd name="connsiteY8" fmla="*/ 4578014 h 4578014"/>
              <a:gd name="connsiteX9" fmla="*/ 7853518 w 13549371"/>
              <a:gd name="connsiteY9" fmla="*/ 4520151 h 4578014"/>
              <a:gd name="connsiteX0" fmla="*/ 307401 w 13549371"/>
              <a:gd name="connsiteY0" fmla="*/ 28921 h 4578014"/>
              <a:gd name="connsiteX1" fmla="*/ 12422943 w 13549371"/>
              <a:gd name="connsiteY1" fmla="*/ 0 h 4578014"/>
              <a:gd name="connsiteX2" fmla="*/ 13549371 w 13549371"/>
              <a:gd name="connsiteY2" fmla="*/ 1126428 h 4578014"/>
              <a:gd name="connsiteX3" fmla="*/ 13549371 w 13549371"/>
              <a:gd name="connsiteY3" fmla="*/ 1126428 h 4578014"/>
              <a:gd name="connsiteX4" fmla="*/ 12422943 w 13549371"/>
              <a:gd name="connsiteY4" fmla="*/ 2252856 h 4578014"/>
              <a:gd name="connsiteX5" fmla="*/ 805055 w 13549371"/>
              <a:gd name="connsiteY5" fmla="*/ 2238396 h 4578014"/>
              <a:gd name="connsiteX6" fmla="*/ 13975 w 13549371"/>
              <a:gd name="connsiteY6" fmla="*/ 3335901 h 4578014"/>
              <a:gd name="connsiteX7" fmla="*/ 0 w 13549371"/>
              <a:gd name="connsiteY7" fmla="*/ 3335901 h 4578014"/>
              <a:gd name="connsiteX8" fmla="*/ 874918 w 13549371"/>
              <a:gd name="connsiteY8" fmla="*/ 4578014 h 4578014"/>
              <a:gd name="connsiteX9" fmla="*/ 7853518 w 13549371"/>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23752 w 13535396"/>
              <a:gd name="connsiteY7" fmla="*/ 3335901 h 4578014"/>
              <a:gd name="connsiteX8" fmla="*/ 860943 w 13535396"/>
              <a:gd name="connsiteY8" fmla="*/ 4578014 h 4578014"/>
              <a:gd name="connsiteX9" fmla="*/ 7839543 w 13535396"/>
              <a:gd name="connsiteY9" fmla="*/ 4520151 h 4578014"/>
              <a:gd name="connsiteX0" fmla="*/ 307400 w 13549370"/>
              <a:gd name="connsiteY0" fmla="*/ 28921 h 4578014"/>
              <a:gd name="connsiteX1" fmla="*/ 12422942 w 13549370"/>
              <a:gd name="connsiteY1" fmla="*/ 0 h 4578014"/>
              <a:gd name="connsiteX2" fmla="*/ 13549370 w 13549370"/>
              <a:gd name="connsiteY2" fmla="*/ 1126428 h 4578014"/>
              <a:gd name="connsiteX3" fmla="*/ 13549370 w 13549370"/>
              <a:gd name="connsiteY3" fmla="*/ 1126428 h 4578014"/>
              <a:gd name="connsiteX4" fmla="*/ 12422942 w 13549370"/>
              <a:gd name="connsiteY4" fmla="*/ 2252856 h 4578014"/>
              <a:gd name="connsiteX5" fmla="*/ 805054 w 13549370"/>
              <a:gd name="connsiteY5" fmla="*/ 2238396 h 4578014"/>
              <a:gd name="connsiteX6" fmla="*/ 13974 w 13549370"/>
              <a:gd name="connsiteY6" fmla="*/ 3335901 h 4578014"/>
              <a:gd name="connsiteX7" fmla="*/ 0 w 13549370"/>
              <a:gd name="connsiteY7" fmla="*/ 3326140 h 4578014"/>
              <a:gd name="connsiteX8" fmla="*/ 874917 w 13549370"/>
              <a:gd name="connsiteY8" fmla="*/ 4578014 h 4578014"/>
              <a:gd name="connsiteX9" fmla="*/ 7853517 w 13549370"/>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10 w 13535396"/>
              <a:gd name="connsiteY7" fmla="*/ 3326140 h 4578014"/>
              <a:gd name="connsiteX8" fmla="*/ 860943 w 13535396"/>
              <a:gd name="connsiteY8" fmla="*/ 4578014 h 4578014"/>
              <a:gd name="connsiteX9" fmla="*/ 7839543 w 13535396"/>
              <a:gd name="connsiteY9" fmla="*/ 4520151 h 4578014"/>
              <a:gd name="connsiteX0" fmla="*/ 301506 w 13543476"/>
              <a:gd name="connsiteY0" fmla="*/ 28921 h 4578014"/>
              <a:gd name="connsiteX1" fmla="*/ 12417048 w 13543476"/>
              <a:gd name="connsiteY1" fmla="*/ 0 h 4578014"/>
              <a:gd name="connsiteX2" fmla="*/ 13543476 w 13543476"/>
              <a:gd name="connsiteY2" fmla="*/ 1126428 h 4578014"/>
              <a:gd name="connsiteX3" fmla="*/ 13543476 w 13543476"/>
              <a:gd name="connsiteY3" fmla="*/ 1126428 h 4578014"/>
              <a:gd name="connsiteX4" fmla="*/ 12417048 w 13543476"/>
              <a:gd name="connsiteY4" fmla="*/ 2252856 h 4578014"/>
              <a:gd name="connsiteX5" fmla="*/ 799160 w 13543476"/>
              <a:gd name="connsiteY5" fmla="*/ 2238396 h 4578014"/>
              <a:gd name="connsiteX6" fmla="*/ 8080 w 13543476"/>
              <a:gd name="connsiteY6" fmla="*/ 3335901 h 4578014"/>
              <a:gd name="connsiteX7" fmla="*/ 0 w 13543476"/>
              <a:gd name="connsiteY7" fmla="*/ 3326140 h 4578014"/>
              <a:gd name="connsiteX8" fmla="*/ 869023 w 13543476"/>
              <a:gd name="connsiteY8" fmla="*/ 4578014 h 4578014"/>
              <a:gd name="connsiteX9" fmla="*/ 7847623 w 13543476"/>
              <a:gd name="connsiteY9" fmla="*/ 4520151 h 4578014"/>
              <a:gd name="connsiteX0" fmla="*/ 295611 w 13537581"/>
              <a:gd name="connsiteY0" fmla="*/ 28921 h 4578014"/>
              <a:gd name="connsiteX1" fmla="*/ 12411153 w 13537581"/>
              <a:gd name="connsiteY1" fmla="*/ 0 h 4578014"/>
              <a:gd name="connsiteX2" fmla="*/ 13537581 w 13537581"/>
              <a:gd name="connsiteY2" fmla="*/ 1126428 h 4578014"/>
              <a:gd name="connsiteX3" fmla="*/ 13537581 w 13537581"/>
              <a:gd name="connsiteY3" fmla="*/ 1126428 h 4578014"/>
              <a:gd name="connsiteX4" fmla="*/ 12411153 w 13537581"/>
              <a:gd name="connsiteY4" fmla="*/ 2252856 h 4578014"/>
              <a:gd name="connsiteX5" fmla="*/ 793265 w 13537581"/>
              <a:gd name="connsiteY5" fmla="*/ 2238396 h 4578014"/>
              <a:gd name="connsiteX6" fmla="*/ 2185 w 13537581"/>
              <a:gd name="connsiteY6" fmla="*/ 3335901 h 4578014"/>
              <a:gd name="connsiteX7" fmla="*/ 0 w 13537581"/>
              <a:gd name="connsiteY7" fmla="*/ 3332240 h 4578014"/>
              <a:gd name="connsiteX8" fmla="*/ 863128 w 13537581"/>
              <a:gd name="connsiteY8" fmla="*/ 4578014 h 4578014"/>
              <a:gd name="connsiteX9" fmla="*/ 7841728 w 13537581"/>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10 w 13535396"/>
              <a:gd name="connsiteY7" fmla="*/ 3338340 h 4578014"/>
              <a:gd name="connsiteX8" fmla="*/ 860943 w 13535396"/>
              <a:gd name="connsiteY8" fmla="*/ 4578014 h 4578014"/>
              <a:gd name="connsiteX9" fmla="*/ 7839543 w 13535396"/>
              <a:gd name="connsiteY9" fmla="*/ 4520151 h 4578014"/>
              <a:gd name="connsiteX0" fmla="*/ 301506 w 13543476"/>
              <a:gd name="connsiteY0" fmla="*/ 28921 h 4578014"/>
              <a:gd name="connsiteX1" fmla="*/ 12417048 w 13543476"/>
              <a:gd name="connsiteY1" fmla="*/ 0 h 4578014"/>
              <a:gd name="connsiteX2" fmla="*/ 13543476 w 13543476"/>
              <a:gd name="connsiteY2" fmla="*/ 1126428 h 4578014"/>
              <a:gd name="connsiteX3" fmla="*/ 13543476 w 13543476"/>
              <a:gd name="connsiteY3" fmla="*/ 1126428 h 4578014"/>
              <a:gd name="connsiteX4" fmla="*/ 12417048 w 13543476"/>
              <a:gd name="connsiteY4" fmla="*/ 2252856 h 4578014"/>
              <a:gd name="connsiteX5" fmla="*/ 799160 w 13543476"/>
              <a:gd name="connsiteY5" fmla="*/ 2238396 h 4578014"/>
              <a:gd name="connsiteX6" fmla="*/ 8080 w 13543476"/>
              <a:gd name="connsiteY6" fmla="*/ 3335901 h 4578014"/>
              <a:gd name="connsiteX7" fmla="*/ 0 w 13543476"/>
              <a:gd name="connsiteY7" fmla="*/ 3335290 h 4578014"/>
              <a:gd name="connsiteX8" fmla="*/ 869023 w 13543476"/>
              <a:gd name="connsiteY8" fmla="*/ 4578014 h 4578014"/>
              <a:gd name="connsiteX9" fmla="*/ 7847623 w 13543476"/>
              <a:gd name="connsiteY9" fmla="*/ 4520151 h 4578014"/>
              <a:gd name="connsiteX0" fmla="*/ 301506 w 13543476"/>
              <a:gd name="connsiteY0" fmla="*/ 28921 h 4578014"/>
              <a:gd name="connsiteX1" fmla="*/ 12417048 w 13543476"/>
              <a:gd name="connsiteY1" fmla="*/ 0 h 4578014"/>
              <a:gd name="connsiteX2" fmla="*/ 13543476 w 13543476"/>
              <a:gd name="connsiteY2" fmla="*/ 1126428 h 4578014"/>
              <a:gd name="connsiteX3" fmla="*/ 13543476 w 13543476"/>
              <a:gd name="connsiteY3" fmla="*/ 1126428 h 4578014"/>
              <a:gd name="connsiteX4" fmla="*/ 12417048 w 13543476"/>
              <a:gd name="connsiteY4" fmla="*/ 2252856 h 4578014"/>
              <a:gd name="connsiteX5" fmla="*/ 799160 w 13543476"/>
              <a:gd name="connsiteY5" fmla="*/ 2238396 h 4578014"/>
              <a:gd name="connsiteX6" fmla="*/ 8080 w 13543476"/>
              <a:gd name="connsiteY6" fmla="*/ 3335901 h 4578014"/>
              <a:gd name="connsiteX7" fmla="*/ 0 w 13543476"/>
              <a:gd name="connsiteY7" fmla="*/ 3338341 h 4578014"/>
              <a:gd name="connsiteX8" fmla="*/ 869023 w 13543476"/>
              <a:gd name="connsiteY8" fmla="*/ 4578014 h 4578014"/>
              <a:gd name="connsiteX9" fmla="*/ 7847623 w 13543476"/>
              <a:gd name="connsiteY9" fmla="*/ 4520151 h 4578014"/>
              <a:gd name="connsiteX0" fmla="*/ 295612 w 13537582"/>
              <a:gd name="connsiteY0" fmla="*/ 28921 h 4578014"/>
              <a:gd name="connsiteX1" fmla="*/ 12411154 w 13537582"/>
              <a:gd name="connsiteY1" fmla="*/ 0 h 4578014"/>
              <a:gd name="connsiteX2" fmla="*/ 13537582 w 13537582"/>
              <a:gd name="connsiteY2" fmla="*/ 1126428 h 4578014"/>
              <a:gd name="connsiteX3" fmla="*/ 13537582 w 13537582"/>
              <a:gd name="connsiteY3" fmla="*/ 1126428 h 4578014"/>
              <a:gd name="connsiteX4" fmla="*/ 12411154 w 13537582"/>
              <a:gd name="connsiteY4" fmla="*/ 2252856 h 4578014"/>
              <a:gd name="connsiteX5" fmla="*/ 793266 w 13537582"/>
              <a:gd name="connsiteY5" fmla="*/ 2238396 h 4578014"/>
              <a:gd name="connsiteX6" fmla="*/ 2186 w 13537582"/>
              <a:gd name="connsiteY6" fmla="*/ 3335901 h 4578014"/>
              <a:gd name="connsiteX7" fmla="*/ 0 w 13537582"/>
              <a:gd name="connsiteY7" fmla="*/ 3341391 h 4578014"/>
              <a:gd name="connsiteX8" fmla="*/ 863129 w 13537582"/>
              <a:gd name="connsiteY8" fmla="*/ 4578014 h 4578014"/>
              <a:gd name="connsiteX9" fmla="*/ 7841729 w 13537582"/>
              <a:gd name="connsiteY9" fmla="*/ 4520151 h 4578014"/>
              <a:gd name="connsiteX0" fmla="*/ 295612 w 13537582"/>
              <a:gd name="connsiteY0" fmla="*/ 28921 h 4578014"/>
              <a:gd name="connsiteX1" fmla="*/ 12411154 w 13537582"/>
              <a:gd name="connsiteY1" fmla="*/ 0 h 4578014"/>
              <a:gd name="connsiteX2" fmla="*/ 13537582 w 13537582"/>
              <a:gd name="connsiteY2" fmla="*/ 1126428 h 4578014"/>
              <a:gd name="connsiteX3" fmla="*/ 13537582 w 13537582"/>
              <a:gd name="connsiteY3" fmla="*/ 1126428 h 4578014"/>
              <a:gd name="connsiteX4" fmla="*/ 12411154 w 13537582"/>
              <a:gd name="connsiteY4" fmla="*/ 2252856 h 4578014"/>
              <a:gd name="connsiteX5" fmla="*/ 793266 w 13537582"/>
              <a:gd name="connsiteY5" fmla="*/ 2238396 h 4578014"/>
              <a:gd name="connsiteX6" fmla="*/ 2186 w 13537582"/>
              <a:gd name="connsiteY6" fmla="*/ 3335901 h 4578014"/>
              <a:gd name="connsiteX7" fmla="*/ 0 w 13537582"/>
              <a:gd name="connsiteY7" fmla="*/ 3341391 h 4578014"/>
              <a:gd name="connsiteX8" fmla="*/ 863129 w 13537582"/>
              <a:gd name="connsiteY8" fmla="*/ 4578014 h 4578014"/>
              <a:gd name="connsiteX9" fmla="*/ 7841729 w 13537582"/>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08 w 13535396"/>
              <a:gd name="connsiteY7" fmla="*/ 3320039 h 4578014"/>
              <a:gd name="connsiteX8" fmla="*/ 860943 w 13535396"/>
              <a:gd name="connsiteY8" fmla="*/ 4578014 h 4578014"/>
              <a:gd name="connsiteX9" fmla="*/ 7839543 w 13535396"/>
              <a:gd name="connsiteY9" fmla="*/ 4520151 h 4578014"/>
              <a:gd name="connsiteX0" fmla="*/ 298560 w 13540530"/>
              <a:gd name="connsiteY0" fmla="*/ 28921 h 4578014"/>
              <a:gd name="connsiteX1" fmla="*/ 12414102 w 13540530"/>
              <a:gd name="connsiteY1" fmla="*/ 0 h 4578014"/>
              <a:gd name="connsiteX2" fmla="*/ 13540530 w 13540530"/>
              <a:gd name="connsiteY2" fmla="*/ 1126428 h 4578014"/>
              <a:gd name="connsiteX3" fmla="*/ 13540530 w 13540530"/>
              <a:gd name="connsiteY3" fmla="*/ 1126428 h 4578014"/>
              <a:gd name="connsiteX4" fmla="*/ 12414102 w 13540530"/>
              <a:gd name="connsiteY4" fmla="*/ 2252856 h 4578014"/>
              <a:gd name="connsiteX5" fmla="*/ 796214 w 13540530"/>
              <a:gd name="connsiteY5" fmla="*/ 2238396 h 4578014"/>
              <a:gd name="connsiteX6" fmla="*/ 5134 w 13540530"/>
              <a:gd name="connsiteY6" fmla="*/ 3335901 h 4578014"/>
              <a:gd name="connsiteX7" fmla="*/ 0 w 13540530"/>
              <a:gd name="connsiteY7" fmla="*/ 3313938 h 4578014"/>
              <a:gd name="connsiteX8" fmla="*/ 866077 w 13540530"/>
              <a:gd name="connsiteY8" fmla="*/ 4578014 h 4578014"/>
              <a:gd name="connsiteX9" fmla="*/ 7844677 w 13540530"/>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08 w 13535396"/>
              <a:gd name="connsiteY7" fmla="*/ 3316989 h 4578014"/>
              <a:gd name="connsiteX8" fmla="*/ 860943 w 13535396"/>
              <a:gd name="connsiteY8" fmla="*/ 4578014 h 4578014"/>
              <a:gd name="connsiteX9" fmla="*/ 7839543 w 13535396"/>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760 w 13535396"/>
              <a:gd name="connsiteY7" fmla="*/ 3313939 h 4578014"/>
              <a:gd name="connsiteX8" fmla="*/ 860943 w 13535396"/>
              <a:gd name="connsiteY8" fmla="*/ 4578014 h 4578014"/>
              <a:gd name="connsiteX9" fmla="*/ 7839543 w 13535396"/>
              <a:gd name="connsiteY9" fmla="*/ 4520151 h 4578014"/>
              <a:gd name="connsiteX0" fmla="*/ 293426 w 13535396"/>
              <a:gd name="connsiteY0" fmla="*/ 28921 h 4581156"/>
              <a:gd name="connsiteX1" fmla="*/ 12408968 w 13535396"/>
              <a:gd name="connsiteY1" fmla="*/ 0 h 4581156"/>
              <a:gd name="connsiteX2" fmla="*/ 13535396 w 13535396"/>
              <a:gd name="connsiteY2" fmla="*/ 1126428 h 4581156"/>
              <a:gd name="connsiteX3" fmla="*/ 13535396 w 13535396"/>
              <a:gd name="connsiteY3" fmla="*/ 1126428 h 4581156"/>
              <a:gd name="connsiteX4" fmla="*/ 12408968 w 13535396"/>
              <a:gd name="connsiteY4" fmla="*/ 2252856 h 4581156"/>
              <a:gd name="connsiteX5" fmla="*/ 791080 w 13535396"/>
              <a:gd name="connsiteY5" fmla="*/ 2238396 h 4581156"/>
              <a:gd name="connsiteX6" fmla="*/ 0 w 13535396"/>
              <a:gd name="connsiteY6" fmla="*/ 3335901 h 4581156"/>
              <a:gd name="connsiteX7" fmla="*/ 760 w 13535396"/>
              <a:gd name="connsiteY7" fmla="*/ 3313939 h 4581156"/>
              <a:gd name="connsiteX8" fmla="*/ 860943 w 13535396"/>
              <a:gd name="connsiteY8" fmla="*/ 4578014 h 4581156"/>
              <a:gd name="connsiteX9" fmla="*/ 9843765 w 13535396"/>
              <a:gd name="connsiteY9" fmla="*/ 4581156 h 4581156"/>
              <a:gd name="connsiteX0" fmla="*/ 293426 w 13535396"/>
              <a:gd name="connsiteY0" fmla="*/ 28921 h 4578015"/>
              <a:gd name="connsiteX1" fmla="*/ 12408968 w 13535396"/>
              <a:gd name="connsiteY1" fmla="*/ 0 h 4578015"/>
              <a:gd name="connsiteX2" fmla="*/ 13535396 w 13535396"/>
              <a:gd name="connsiteY2" fmla="*/ 1126428 h 4578015"/>
              <a:gd name="connsiteX3" fmla="*/ 13535396 w 13535396"/>
              <a:gd name="connsiteY3" fmla="*/ 1126428 h 4578015"/>
              <a:gd name="connsiteX4" fmla="*/ 12408968 w 13535396"/>
              <a:gd name="connsiteY4" fmla="*/ 2252856 h 4578015"/>
              <a:gd name="connsiteX5" fmla="*/ 791080 w 13535396"/>
              <a:gd name="connsiteY5" fmla="*/ 2238396 h 4578015"/>
              <a:gd name="connsiteX6" fmla="*/ 0 w 13535396"/>
              <a:gd name="connsiteY6" fmla="*/ 3335901 h 4578015"/>
              <a:gd name="connsiteX7" fmla="*/ 760 w 13535396"/>
              <a:gd name="connsiteY7" fmla="*/ 3313939 h 4578015"/>
              <a:gd name="connsiteX8" fmla="*/ 860943 w 13535396"/>
              <a:gd name="connsiteY8" fmla="*/ 4578014 h 4578015"/>
              <a:gd name="connsiteX9" fmla="*/ 9829794 w 13535396"/>
              <a:gd name="connsiteY9" fmla="*/ 4396524 h 4578015"/>
              <a:gd name="connsiteX0" fmla="*/ 293426 w 13535396"/>
              <a:gd name="connsiteY0" fmla="*/ 28921 h 4407583"/>
              <a:gd name="connsiteX1" fmla="*/ 12408968 w 13535396"/>
              <a:gd name="connsiteY1" fmla="*/ 0 h 4407583"/>
              <a:gd name="connsiteX2" fmla="*/ 13535396 w 13535396"/>
              <a:gd name="connsiteY2" fmla="*/ 1126428 h 4407583"/>
              <a:gd name="connsiteX3" fmla="*/ 13535396 w 13535396"/>
              <a:gd name="connsiteY3" fmla="*/ 1126428 h 4407583"/>
              <a:gd name="connsiteX4" fmla="*/ 12408968 w 13535396"/>
              <a:gd name="connsiteY4" fmla="*/ 2252856 h 4407583"/>
              <a:gd name="connsiteX5" fmla="*/ 791080 w 13535396"/>
              <a:gd name="connsiteY5" fmla="*/ 2238396 h 4407583"/>
              <a:gd name="connsiteX6" fmla="*/ 0 w 13535396"/>
              <a:gd name="connsiteY6" fmla="*/ 3335901 h 4407583"/>
              <a:gd name="connsiteX7" fmla="*/ 760 w 13535396"/>
              <a:gd name="connsiteY7" fmla="*/ 3313939 h 4407583"/>
              <a:gd name="connsiteX8" fmla="*/ 916835 w 13535396"/>
              <a:gd name="connsiteY8" fmla="*/ 4407583 h 4407583"/>
              <a:gd name="connsiteX9" fmla="*/ 9829794 w 13535396"/>
              <a:gd name="connsiteY9" fmla="*/ 4396524 h 4407583"/>
              <a:gd name="connsiteX0" fmla="*/ 293426 w 13535396"/>
              <a:gd name="connsiteY0" fmla="*/ 33844 h 4412506"/>
              <a:gd name="connsiteX1" fmla="*/ 12408968 w 13535396"/>
              <a:gd name="connsiteY1" fmla="*/ 4923 h 4412506"/>
              <a:gd name="connsiteX2" fmla="*/ 13535396 w 13535396"/>
              <a:gd name="connsiteY2" fmla="*/ 1131351 h 4412506"/>
              <a:gd name="connsiteX3" fmla="*/ 13535396 w 13535396"/>
              <a:gd name="connsiteY3" fmla="*/ 1131351 h 4412506"/>
              <a:gd name="connsiteX4" fmla="*/ 12408968 w 13535396"/>
              <a:gd name="connsiteY4" fmla="*/ 2257779 h 4412506"/>
              <a:gd name="connsiteX5" fmla="*/ 791080 w 13535396"/>
              <a:gd name="connsiteY5" fmla="*/ 2243319 h 4412506"/>
              <a:gd name="connsiteX6" fmla="*/ 0 w 13535396"/>
              <a:gd name="connsiteY6" fmla="*/ 3340824 h 4412506"/>
              <a:gd name="connsiteX7" fmla="*/ 760 w 13535396"/>
              <a:gd name="connsiteY7" fmla="*/ 3318862 h 4412506"/>
              <a:gd name="connsiteX8" fmla="*/ 916835 w 13535396"/>
              <a:gd name="connsiteY8" fmla="*/ 4412506 h 4412506"/>
              <a:gd name="connsiteX9" fmla="*/ 9829794 w 13535396"/>
              <a:gd name="connsiteY9" fmla="*/ 4401447 h 4412506"/>
              <a:gd name="connsiteX0" fmla="*/ 293426 w 13535396"/>
              <a:gd name="connsiteY0" fmla="*/ 28921 h 4407583"/>
              <a:gd name="connsiteX1" fmla="*/ 12408968 w 13535396"/>
              <a:gd name="connsiteY1" fmla="*/ 0 h 4407583"/>
              <a:gd name="connsiteX2" fmla="*/ 13535396 w 13535396"/>
              <a:gd name="connsiteY2" fmla="*/ 1126428 h 4407583"/>
              <a:gd name="connsiteX3" fmla="*/ 13535396 w 13535396"/>
              <a:gd name="connsiteY3" fmla="*/ 1126428 h 4407583"/>
              <a:gd name="connsiteX4" fmla="*/ 12408968 w 13535396"/>
              <a:gd name="connsiteY4" fmla="*/ 2252856 h 4407583"/>
              <a:gd name="connsiteX5" fmla="*/ 791080 w 13535396"/>
              <a:gd name="connsiteY5" fmla="*/ 2238396 h 4407583"/>
              <a:gd name="connsiteX6" fmla="*/ 0 w 13535396"/>
              <a:gd name="connsiteY6" fmla="*/ 3335901 h 4407583"/>
              <a:gd name="connsiteX7" fmla="*/ 760 w 13535396"/>
              <a:gd name="connsiteY7" fmla="*/ 3313939 h 4407583"/>
              <a:gd name="connsiteX8" fmla="*/ 916835 w 13535396"/>
              <a:gd name="connsiteY8" fmla="*/ 4407583 h 4407583"/>
              <a:gd name="connsiteX9" fmla="*/ 9829794 w 13535396"/>
              <a:gd name="connsiteY9" fmla="*/ 4396524 h 4407583"/>
              <a:gd name="connsiteX0" fmla="*/ 293426 w 13535396"/>
              <a:gd name="connsiteY0" fmla="*/ 28921 h 4407583"/>
              <a:gd name="connsiteX1" fmla="*/ 12408968 w 13535396"/>
              <a:gd name="connsiteY1" fmla="*/ 0 h 4407583"/>
              <a:gd name="connsiteX2" fmla="*/ 13535396 w 13535396"/>
              <a:gd name="connsiteY2" fmla="*/ 1126428 h 4407583"/>
              <a:gd name="connsiteX3" fmla="*/ 13535396 w 13535396"/>
              <a:gd name="connsiteY3" fmla="*/ 1126428 h 4407583"/>
              <a:gd name="connsiteX4" fmla="*/ 12408968 w 13535396"/>
              <a:gd name="connsiteY4" fmla="*/ 2252856 h 4407583"/>
              <a:gd name="connsiteX5" fmla="*/ 791080 w 13535396"/>
              <a:gd name="connsiteY5" fmla="*/ 2238396 h 4407583"/>
              <a:gd name="connsiteX6" fmla="*/ 0 w 13535396"/>
              <a:gd name="connsiteY6" fmla="*/ 3335901 h 4407583"/>
              <a:gd name="connsiteX7" fmla="*/ 760 w 13535396"/>
              <a:gd name="connsiteY7" fmla="*/ 3313939 h 4407583"/>
              <a:gd name="connsiteX8" fmla="*/ 916835 w 13535396"/>
              <a:gd name="connsiteY8" fmla="*/ 4407583 h 4407583"/>
              <a:gd name="connsiteX9" fmla="*/ 9829794 w 13535396"/>
              <a:gd name="connsiteY9" fmla="*/ 4396524 h 4407583"/>
              <a:gd name="connsiteX0" fmla="*/ 443341 w 13685311"/>
              <a:gd name="connsiteY0" fmla="*/ 28921 h 4407583"/>
              <a:gd name="connsiteX1" fmla="*/ 12558883 w 13685311"/>
              <a:gd name="connsiteY1" fmla="*/ 0 h 4407583"/>
              <a:gd name="connsiteX2" fmla="*/ 13685311 w 13685311"/>
              <a:gd name="connsiteY2" fmla="*/ 1126428 h 4407583"/>
              <a:gd name="connsiteX3" fmla="*/ 13685311 w 13685311"/>
              <a:gd name="connsiteY3" fmla="*/ 1126428 h 4407583"/>
              <a:gd name="connsiteX4" fmla="*/ 12558883 w 13685311"/>
              <a:gd name="connsiteY4" fmla="*/ 2252856 h 4407583"/>
              <a:gd name="connsiteX5" fmla="*/ 940995 w 13685311"/>
              <a:gd name="connsiteY5" fmla="*/ 2238396 h 4407583"/>
              <a:gd name="connsiteX6" fmla="*/ 149915 w 13685311"/>
              <a:gd name="connsiteY6" fmla="*/ 3335901 h 4407583"/>
              <a:gd name="connsiteX7" fmla="*/ 1066750 w 13685311"/>
              <a:gd name="connsiteY7" fmla="*/ 4407583 h 4407583"/>
              <a:gd name="connsiteX8" fmla="*/ 9979709 w 13685311"/>
              <a:gd name="connsiteY8" fmla="*/ 4396524 h 4407583"/>
              <a:gd name="connsiteX0" fmla="*/ 293426 w 13535396"/>
              <a:gd name="connsiteY0" fmla="*/ 28921 h 4408522"/>
              <a:gd name="connsiteX1" fmla="*/ 12408968 w 13535396"/>
              <a:gd name="connsiteY1" fmla="*/ 0 h 4408522"/>
              <a:gd name="connsiteX2" fmla="*/ 13535396 w 13535396"/>
              <a:gd name="connsiteY2" fmla="*/ 1126428 h 4408522"/>
              <a:gd name="connsiteX3" fmla="*/ 13535396 w 13535396"/>
              <a:gd name="connsiteY3" fmla="*/ 1126428 h 4408522"/>
              <a:gd name="connsiteX4" fmla="*/ 12408968 w 13535396"/>
              <a:gd name="connsiteY4" fmla="*/ 2252856 h 4408522"/>
              <a:gd name="connsiteX5" fmla="*/ 791080 w 13535396"/>
              <a:gd name="connsiteY5" fmla="*/ 2238396 h 4408522"/>
              <a:gd name="connsiteX6" fmla="*/ 0 w 13535396"/>
              <a:gd name="connsiteY6" fmla="*/ 3335901 h 4408522"/>
              <a:gd name="connsiteX7" fmla="*/ 916835 w 13535396"/>
              <a:gd name="connsiteY7" fmla="*/ 4407583 h 4408522"/>
              <a:gd name="connsiteX8" fmla="*/ 9829794 w 13535396"/>
              <a:gd name="connsiteY8" fmla="*/ 4396524 h 4408522"/>
              <a:gd name="connsiteX0" fmla="*/ 324865 w 13566835"/>
              <a:gd name="connsiteY0" fmla="*/ 28921 h 4408522"/>
              <a:gd name="connsiteX1" fmla="*/ 12440407 w 13566835"/>
              <a:gd name="connsiteY1" fmla="*/ 0 h 4408522"/>
              <a:gd name="connsiteX2" fmla="*/ 13566835 w 13566835"/>
              <a:gd name="connsiteY2" fmla="*/ 1126428 h 4408522"/>
              <a:gd name="connsiteX3" fmla="*/ 13566835 w 13566835"/>
              <a:gd name="connsiteY3" fmla="*/ 1126428 h 4408522"/>
              <a:gd name="connsiteX4" fmla="*/ 12440407 w 13566835"/>
              <a:gd name="connsiteY4" fmla="*/ 2252856 h 4408522"/>
              <a:gd name="connsiteX5" fmla="*/ 822519 w 13566835"/>
              <a:gd name="connsiteY5" fmla="*/ 2238396 h 4408522"/>
              <a:gd name="connsiteX6" fmla="*/ 0 w 13566835"/>
              <a:gd name="connsiteY6" fmla="*/ 3335902 h 4408522"/>
              <a:gd name="connsiteX7" fmla="*/ 948274 w 13566835"/>
              <a:gd name="connsiteY7" fmla="*/ 4407583 h 4408522"/>
              <a:gd name="connsiteX8" fmla="*/ 9861233 w 13566835"/>
              <a:gd name="connsiteY8" fmla="*/ 4396524 h 4408522"/>
              <a:gd name="connsiteX0" fmla="*/ 324865 w 13566835"/>
              <a:gd name="connsiteY0" fmla="*/ 28921 h 4408522"/>
              <a:gd name="connsiteX1" fmla="*/ 12440407 w 13566835"/>
              <a:gd name="connsiteY1" fmla="*/ 0 h 4408522"/>
              <a:gd name="connsiteX2" fmla="*/ 13566835 w 13566835"/>
              <a:gd name="connsiteY2" fmla="*/ 1126428 h 4408522"/>
              <a:gd name="connsiteX3" fmla="*/ 13566835 w 13566835"/>
              <a:gd name="connsiteY3" fmla="*/ 1126428 h 4408522"/>
              <a:gd name="connsiteX4" fmla="*/ 12440407 w 13566835"/>
              <a:gd name="connsiteY4" fmla="*/ 2252856 h 4408522"/>
              <a:gd name="connsiteX5" fmla="*/ 822519 w 13566835"/>
              <a:gd name="connsiteY5" fmla="*/ 2238396 h 4408522"/>
              <a:gd name="connsiteX6" fmla="*/ 0 w 13566835"/>
              <a:gd name="connsiteY6" fmla="*/ 3335902 h 4408522"/>
              <a:gd name="connsiteX7" fmla="*/ 948274 w 13566835"/>
              <a:gd name="connsiteY7" fmla="*/ 4407583 h 4408522"/>
              <a:gd name="connsiteX8" fmla="*/ 9861233 w 13566835"/>
              <a:gd name="connsiteY8" fmla="*/ 4396524 h 4408522"/>
              <a:gd name="connsiteX0" fmla="*/ 324865 w 13566835"/>
              <a:gd name="connsiteY0" fmla="*/ 28921 h 4408522"/>
              <a:gd name="connsiteX1" fmla="*/ 12440407 w 13566835"/>
              <a:gd name="connsiteY1" fmla="*/ 0 h 4408522"/>
              <a:gd name="connsiteX2" fmla="*/ 13566835 w 13566835"/>
              <a:gd name="connsiteY2" fmla="*/ 1126428 h 4408522"/>
              <a:gd name="connsiteX3" fmla="*/ 13566835 w 13566835"/>
              <a:gd name="connsiteY3" fmla="*/ 1126428 h 4408522"/>
              <a:gd name="connsiteX4" fmla="*/ 12440407 w 13566835"/>
              <a:gd name="connsiteY4" fmla="*/ 2252856 h 4408522"/>
              <a:gd name="connsiteX5" fmla="*/ 822519 w 13566835"/>
              <a:gd name="connsiteY5" fmla="*/ 2238396 h 4408522"/>
              <a:gd name="connsiteX6" fmla="*/ 0 w 13566835"/>
              <a:gd name="connsiteY6" fmla="*/ 3335902 h 4408522"/>
              <a:gd name="connsiteX7" fmla="*/ 948274 w 13566835"/>
              <a:gd name="connsiteY7" fmla="*/ 4407583 h 4408522"/>
              <a:gd name="connsiteX8" fmla="*/ 9861233 w 13566835"/>
              <a:gd name="connsiteY8" fmla="*/ 4396524 h 440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66835" h="4408522">
                <a:moveTo>
                  <a:pt x="324865" y="28921"/>
                </a:moveTo>
                <a:lnTo>
                  <a:pt x="12440407" y="0"/>
                </a:lnTo>
                <a:cubicBezTo>
                  <a:pt x="13251166" y="0"/>
                  <a:pt x="13566835" y="504301"/>
                  <a:pt x="13566835" y="1126428"/>
                </a:cubicBezTo>
                <a:lnTo>
                  <a:pt x="13566835" y="1126428"/>
                </a:lnTo>
                <a:cubicBezTo>
                  <a:pt x="13566835" y="1748554"/>
                  <a:pt x="13266886" y="2204923"/>
                  <a:pt x="12440407" y="2252856"/>
                </a:cubicBezTo>
                <a:lnTo>
                  <a:pt x="822519" y="2238396"/>
                </a:lnTo>
                <a:cubicBezTo>
                  <a:pt x="278989" y="2334263"/>
                  <a:pt x="0" y="2713776"/>
                  <a:pt x="0" y="3335902"/>
                </a:cubicBezTo>
                <a:cubicBezTo>
                  <a:pt x="20959" y="3697433"/>
                  <a:pt x="158821" y="4438525"/>
                  <a:pt x="948274" y="4407583"/>
                </a:cubicBezTo>
                <a:lnTo>
                  <a:pt x="9861233" y="4396524"/>
                </a:lnTo>
              </a:path>
            </a:pathLst>
          </a:custGeom>
          <a:ln w="28575" cap="flat" cmpd="sng" algn="ctr">
            <a:gradFill flip="none" rotWithShape="1">
              <a:gsLst>
                <a:gs pos="67000">
                  <a:srgbClr val="FE7202"/>
                </a:gs>
                <a:gs pos="43000">
                  <a:schemeClr val="tx2">
                    <a:lumMod val="100000"/>
                  </a:schemeClr>
                </a:gs>
                <a:gs pos="90000">
                  <a:srgbClr val="FF03FD"/>
                </a:gs>
              </a:gsLst>
              <a:lin ang="4800000" scaled="0"/>
              <a:tileRect/>
            </a:gradFill>
            <a:prstDash val="solid"/>
            <a:round/>
            <a:headEnd type="oval" w="med" len="med"/>
            <a:tailEnd type="oval" w="med" len="med"/>
          </a:ln>
        </p:spPr>
        <p:style>
          <a:lnRef idx="1">
            <a:srgbClr val="4472C4"/>
          </a:lnRef>
          <a:fillRef idx="0">
            <a:srgbClr val="4472C4"/>
          </a:fillRef>
          <a:effectRef idx="0">
            <a:schemeClr val="accent1"/>
          </a:effectRef>
          <a:fontRef idx="minor">
            <a:schemeClr val="tx1"/>
          </a:fontRef>
        </p:style>
        <p:txBody>
          <a:bodyPr rtlCol="0" anchor="ctr"/>
          <a:lstStyle/>
          <a:p>
            <a:endParaRPr lang="en-US" dirty="0">
              <a:solidFill>
                <a:srgbClr val="1A1A24"/>
              </a:solidFill>
              <a:latin typeface="EYInterstate Light"/>
            </a:endParaRPr>
          </a:p>
        </p:txBody>
      </p:sp>
      <p:sp>
        <p:nvSpPr>
          <p:cNvPr id="2" name="Title 1">
            <a:extLst>
              <a:ext uri="{FF2B5EF4-FFF2-40B4-BE49-F238E27FC236}">
                <a16:creationId xmlns:a16="http://schemas.microsoft.com/office/drawing/2014/main" id="{5BDAE2DC-2990-F587-F814-B9919E118B92}"/>
              </a:ext>
            </a:extLst>
          </p:cNvPr>
          <p:cNvSpPr>
            <a:spLocks noGrp="1"/>
          </p:cNvSpPr>
          <p:nvPr>
            <p:ph type="title"/>
          </p:nvPr>
        </p:nvSpPr>
        <p:spPr/>
        <p:txBody>
          <a:bodyPr/>
          <a:lstStyle/>
          <a:p>
            <a:r>
              <a:rPr lang="en-US"/>
              <a:t>Spectrum gradients diagram 2</a:t>
            </a:r>
            <a:endParaRPr lang="en-US" dirty="0"/>
          </a:p>
        </p:txBody>
      </p:sp>
      <p:sp>
        <p:nvSpPr>
          <p:cNvPr id="3" name="Date Placeholder 2">
            <a:extLst>
              <a:ext uri="{FF2B5EF4-FFF2-40B4-BE49-F238E27FC236}">
                <a16:creationId xmlns:a16="http://schemas.microsoft.com/office/drawing/2014/main" id="{6B5E3922-F370-1F20-4086-C18786D89172}"/>
              </a:ext>
            </a:extLst>
          </p:cNvPr>
          <p:cNvSpPr>
            <a:spLocks noGrp="1"/>
          </p:cNvSpPr>
          <p:nvPr>
            <p:ph type="dt" sz="half" idx="10"/>
          </p:nvPr>
        </p:nvSpPr>
        <p:spPr/>
        <p:txBody>
          <a:bodyPr/>
          <a:lstStyle/>
          <a:p>
            <a:fld id="{53F97E68-6344-478E-A9C3-717B244EF292}" type="datetime1">
              <a:rPr lang="en-US" smtClean="0"/>
              <a:t>3/12/2025</a:t>
            </a:fld>
            <a:endParaRPr lang="en-US"/>
          </a:p>
        </p:txBody>
      </p:sp>
      <p:sp>
        <p:nvSpPr>
          <p:cNvPr id="4" name="Footer Placeholder 3">
            <a:extLst>
              <a:ext uri="{FF2B5EF4-FFF2-40B4-BE49-F238E27FC236}">
                <a16:creationId xmlns:a16="http://schemas.microsoft.com/office/drawing/2014/main" id="{C10D1712-0664-3F0D-EA1B-E6375353C36F}"/>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07927CBE-18DA-FEEB-5226-63E3009CD73C}"/>
              </a:ext>
            </a:extLst>
          </p:cNvPr>
          <p:cNvSpPr>
            <a:spLocks noGrp="1"/>
          </p:cNvSpPr>
          <p:nvPr>
            <p:ph type="sldNum" sz="quarter" idx="12"/>
          </p:nvPr>
        </p:nvSpPr>
        <p:spPr/>
        <p:txBody>
          <a:bodyPr/>
          <a:lstStyle/>
          <a:p>
            <a:fld id="{94FCA0F3-9F3A-694B-99BB-0E592A797735}" type="slidenum">
              <a:rPr lang="en-US" smtClean="0"/>
              <a:t>68</a:t>
            </a:fld>
            <a:endParaRPr lang="en-US"/>
          </a:p>
        </p:txBody>
      </p:sp>
      <p:sp>
        <p:nvSpPr>
          <p:cNvPr id="230" name="Oval 229">
            <a:extLst>
              <a:ext uri="{FF2B5EF4-FFF2-40B4-BE49-F238E27FC236}">
                <a16:creationId xmlns:a16="http://schemas.microsoft.com/office/drawing/2014/main" id="{73C02763-FFB0-A284-96DA-29F511964655}"/>
              </a:ext>
              <a:ext uri="{C183D7F6-B498-43B3-948B-1728B52AA6E4}">
                <adec:decorative xmlns:adec="http://schemas.microsoft.com/office/drawing/2017/decorative" val="1"/>
              </a:ext>
            </a:extLst>
          </p:cNvPr>
          <p:cNvSpPr/>
          <p:nvPr/>
        </p:nvSpPr>
        <p:spPr>
          <a:xfrm>
            <a:off x="4576752" y="49256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31" name="Graphic 230" descr="Illustration of two people at a table">
            <a:extLst>
              <a:ext uri="{FF2B5EF4-FFF2-40B4-BE49-F238E27FC236}">
                <a16:creationId xmlns:a16="http://schemas.microsoft.com/office/drawing/2014/main" id="{7434CFF8-C12F-6235-8EC3-9B6C131830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453" y="5082224"/>
            <a:ext cx="327106" cy="261684"/>
          </a:xfrm>
          <a:prstGeom prst="rect">
            <a:avLst/>
          </a:prstGeom>
        </p:spPr>
      </p:pic>
      <p:sp>
        <p:nvSpPr>
          <p:cNvPr id="233" name="Oval 232">
            <a:extLst>
              <a:ext uri="{FF2B5EF4-FFF2-40B4-BE49-F238E27FC236}">
                <a16:creationId xmlns:a16="http://schemas.microsoft.com/office/drawing/2014/main" id="{6E00D698-FFA5-6B77-F3EC-3476F464D199}"/>
              </a:ext>
              <a:ext uri="{C183D7F6-B498-43B3-948B-1728B52AA6E4}">
                <adec:decorative xmlns:adec="http://schemas.microsoft.com/office/drawing/2017/decorative" val="1"/>
              </a:ext>
            </a:extLst>
          </p:cNvPr>
          <p:cNvSpPr/>
          <p:nvPr/>
        </p:nvSpPr>
        <p:spPr>
          <a:xfrm>
            <a:off x="6768384" y="4926464"/>
            <a:ext cx="597054" cy="597054"/>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grpSp>
        <p:nvGrpSpPr>
          <p:cNvPr id="234" name="Graphic 72" descr="An illustration of two hands shaking">
            <a:extLst>
              <a:ext uri="{FF2B5EF4-FFF2-40B4-BE49-F238E27FC236}">
                <a16:creationId xmlns:a16="http://schemas.microsoft.com/office/drawing/2014/main" id="{64E923BF-4675-266F-9F39-1EB3DEE76637}"/>
              </a:ext>
            </a:extLst>
          </p:cNvPr>
          <p:cNvGrpSpPr>
            <a:grpSpLocks noChangeAspect="1"/>
          </p:cNvGrpSpPr>
          <p:nvPr/>
        </p:nvGrpSpPr>
        <p:grpSpPr>
          <a:xfrm>
            <a:off x="6911443" y="5098412"/>
            <a:ext cx="310938" cy="253158"/>
            <a:chOff x="5104439" y="5815342"/>
            <a:chExt cx="1296650" cy="1055703"/>
          </a:xfrm>
          <a:solidFill>
            <a:schemeClr val="bg1"/>
          </a:solidFill>
        </p:grpSpPr>
        <p:sp>
          <p:nvSpPr>
            <p:cNvPr id="235" name="Freeform: Shape 234">
              <a:extLst>
                <a:ext uri="{FF2B5EF4-FFF2-40B4-BE49-F238E27FC236}">
                  <a16:creationId xmlns:a16="http://schemas.microsoft.com/office/drawing/2014/main" id="{402CDB60-999B-B0A1-8F41-DE83B154C675}"/>
                </a:ext>
              </a:extLst>
            </p:cNvPr>
            <p:cNvSpPr/>
            <p:nvPr/>
          </p:nvSpPr>
          <p:spPr>
            <a:xfrm>
              <a:off x="5394762" y="5815342"/>
              <a:ext cx="1006327" cy="481287"/>
            </a:xfrm>
            <a:custGeom>
              <a:avLst/>
              <a:gdLst>
                <a:gd name="connsiteX0" fmla="*/ 856015 w 1006327"/>
                <a:gd name="connsiteY0" fmla="*/ 490475 h 481287"/>
                <a:gd name="connsiteX1" fmla="*/ 842889 w 1006327"/>
                <a:gd name="connsiteY1" fmla="*/ 483475 h 481287"/>
                <a:gd name="connsiteX2" fmla="*/ 846827 w 1006327"/>
                <a:gd name="connsiteY2" fmla="*/ 461598 h 481287"/>
                <a:gd name="connsiteX3" fmla="*/ 987275 w 1006327"/>
                <a:gd name="connsiteY3" fmla="*/ 329025 h 481287"/>
                <a:gd name="connsiteX4" fmla="*/ 753632 w 1006327"/>
                <a:gd name="connsiteY4" fmla="*/ 31940 h 481287"/>
                <a:gd name="connsiteX5" fmla="*/ 320474 w 1006327"/>
                <a:gd name="connsiteY5" fmla="*/ 31502 h 481287"/>
                <a:gd name="connsiteX6" fmla="*/ 124459 w 1006327"/>
                <a:gd name="connsiteY6" fmla="*/ 152262 h 481287"/>
                <a:gd name="connsiteX7" fmla="*/ 34327 w 1006327"/>
                <a:gd name="connsiteY7" fmla="*/ 286147 h 481287"/>
                <a:gd name="connsiteX8" fmla="*/ 32577 w 1006327"/>
                <a:gd name="connsiteY8" fmla="*/ 302773 h 481287"/>
                <a:gd name="connsiteX9" fmla="*/ 44390 w 1006327"/>
                <a:gd name="connsiteY9" fmla="*/ 313274 h 481287"/>
                <a:gd name="connsiteX10" fmla="*/ 265782 w 1006327"/>
                <a:gd name="connsiteY10" fmla="*/ 173263 h 481287"/>
                <a:gd name="connsiteX11" fmla="*/ 287659 w 1006327"/>
                <a:gd name="connsiteY11" fmla="*/ 167575 h 481287"/>
                <a:gd name="connsiteX12" fmla="*/ 293347 w 1006327"/>
                <a:gd name="connsiteY12" fmla="*/ 189452 h 481287"/>
                <a:gd name="connsiteX13" fmla="*/ 36952 w 1006327"/>
                <a:gd name="connsiteY13" fmla="*/ 343902 h 481287"/>
                <a:gd name="connsiteX14" fmla="*/ 3262 w 1006327"/>
                <a:gd name="connsiteY14" fmla="*/ 313712 h 481287"/>
                <a:gd name="connsiteX15" fmla="*/ 8513 w 1006327"/>
                <a:gd name="connsiteY15" fmla="*/ 268208 h 481287"/>
                <a:gd name="connsiteX16" fmla="*/ 99082 w 1006327"/>
                <a:gd name="connsiteY16" fmla="*/ 134323 h 481287"/>
                <a:gd name="connsiteX17" fmla="*/ 320912 w 1006327"/>
                <a:gd name="connsiteY17" fmla="*/ 0 h 481287"/>
                <a:gd name="connsiteX18" fmla="*/ 761946 w 1006327"/>
                <a:gd name="connsiteY18" fmla="*/ 438 h 481287"/>
                <a:gd name="connsiteX19" fmla="*/ 774197 w 1006327"/>
                <a:gd name="connsiteY19" fmla="*/ 6563 h 481287"/>
                <a:gd name="connsiteX20" fmla="*/ 1020091 w 1006327"/>
                <a:gd name="connsiteY20" fmla="*/ 319400 h 481287"/>
                <a:gd name="connsiteX21" fmla="*/ 1020528 w 1006327"/>
                <a:gd name="connsiteY21" fmla="*/ 338214 h 481287"/>
                <a:gd name="connsiteX22" fmla="*/ 865204 w 1006327"/>
                <a:gd name="connsiteY22" fmla="*/ 487850 h 481287"/>
                <a:gd name="connsiteX23" fmla="*/ 856015 w 1006327"/>
                <a:gd name="connsiteY23" fmla="*/ 490475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6327" h="481287">
                  <a:moveTo>
                    <a:pt x="856015" y="490475"/>
                  </a:moveTo>
                  <a:cubicBezTo>
                    <a:pt x="851202" y="490475"/>
                    <a:pt x="845952" y="488288"/>
                    <a:pt x="842889" y="483475"/>
                  </a:cubicBezTo>
                  <a:cubicBezTo>
                    <a:pt x="838077" y="476474"/>
                    <a:pt x="839827" y="466411"/>
                    <a:pt x="846827" y="461598"/>
                  </a:cubicBezTo>
                  <a:cubicBezTo>
                    <a:pt x="920333" y="410844"/>
                    <a:pt x="969774" y="351777"/>
                    <a:pt x="987275" y="329025"/>
                  </a:cubicBezTo>
                  <a:lnTo>
                    <a:pt x="753632" y="31940"/>
                  </a:lnTo>
                  <a:cubicBezTo>
                    <a:pt x="704191" y="31940"/>
                    <a:pt x="428545" y="31502"/>
                    <a:pt x="320474" y="31502"/>
                  </a:cubicBezTo>
                  <a:cubicBezTo>
                    <a:pt x="211091" y="31502"/>
                    <a:pt x="125334" y="150949"/>
                    <a:pt x="124459" y="152262"/>
                  </a:cubicBezTo>
                  <a:lnTo>
                    <a:pt x="34327" y="286147"/>
                  </a:lnTo>
                  <a:cubicBezTo>
                    <a:pt x="30827" y="290960"/>
                    <a:pt x="30389" y="297085"/>
                    <a:pt x="32577" y="302773"/>
                  </a:cubicBezTo>
                  <a:cubicBezTo>
                    <a:pt x="34765" y="308024"/>
                    <a:pt x="39140" y="311962"/>
                    <a:pt x="44390" y="313274"/>
                  </a:cubicBezTo>
                  <a:cubicBezTo>
                    <a:pt x="124022" y="333401"/>
                    <a:pt x="198402" y="286147"/>
                    <a:pt x="265782" y="173263"/>
                  </a:cubicBezTo>
                  <a:cubicBezTo>
                    <a:pt x="270158" y="165825"/>
                    <a:pt x="279783" y="163200"/>
                    <a:pt x="287659" y="167575"/>
                  </a:cubicBezTo>
                  <a:cubicBezTo>
                    <a:pt x="295097" y="171951"/>
                    <a:pt x="297722" y="181576"/>
                    <a:pt x="293347" y="189452"/>
                  </a:cubicBezTo>
                  <a:cubicBezTo>
                    <a:pt x="199715" y="346527"/>
                    <a:pt x="102145" y="360090"/>
                    <a:pt x="36952" y="343902"/>
                  </a:cubicBezTo>
                  <a:cubicBezTo>
                    <a:pt x="21201" y="339964"/>
                    <a:pt x="8950" y="329025"/>
                    <a:pt x="3262" y="313712"/>
                  </a:cubicBezTo>
                  <a:cubicBezTo>
                    <a:pt x="-2426" y="298398"/>
                    <a:pt x="-676" y="281334"/>
                    <a:pt x="8513" y="268208"/>
                  </a:cubicBezTo>
                  <a:lnTo>
                    <a:pt x="99082" y="134323"/>
                  </a:lnTo>
                  <a:cubicBezTo>
                    <a:pt x="103020" y="128635"/>
                    <a:pt x="195340" y="0"/>
                    <a:pt x="320912" y="0"/>
                  </a:cubicBezTo>
                  <a:cubicBezTo>
                    <a:pt x="439921" y="0"/>
                    <a:pt x="761946" y="438"/>
                    <a:pt x="761946" y="438"/>
                  </a:cubicBezTo>
                  <a:cubicBezTo>
                    <a:pt x="766758" y="438"/>
                    <a:pt x="771571" y="2625"/>
                    <a:pt x="774197" y="6563"/>
                  </a:cubicBezTo>
                  <a:lnTo>
                    <a:pt x="1020091" y="319400"/>
                  </a:lnTo>
                  <a:cubicBezTo>
                    <a:pt x="1024466" y="325088"/>
                    <a:pt x="1024466" y="332526"/>
                    <a:pt x="1020528" y="338214"/>
                  </a:cubicBezTo>
                  <a:cubicBezTo>
                    <a:pt x="1018340" y="341714"/>
                    <a:pt x="962774" y="420470"/>
                    <a:pt x="865204" y="487850"/>
                  </a:cubicBezTo>
                  <a:cubicBezTo>
                    <a:pt x="862578" y="489600"/>
                    <a:pt x="859516" y="490475"/>
                    <a:pt x="856015" y="490475"/>
                  </a:cubicBez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36" name="Freeform: Shape 235">
              <a:extLst>
                <a:ext uri="{FF2B5EF4-FFF2-40B4-BE49-F238E27FC236}">
                  <a16:creationId xmlns:a16="http://schemas.microsoft.com/office/drawing/2014/main" id="{C3F7CCBF-F915-9B98-B457-71C4F637D722}"/>
                </a:ext>
              </a:extLst>
            </p:cNvPr>
            <p:cNvSpPr/>
            <p:nvPr/>
          </p:nvSpPr>
          <p:spPr>
            <a:xfrm>
              <a:off x="5551435" y="6552520"/>
              <a:ext cx="262520" cy="262520"/>
            </a:xfrm>
            <a:custGeom>
              <a:avLst/>
              <a:gdLst>
                <a:gd name="connsiteX0" fmla="*/ 98171 w 262520"/>
                <a:gd name="connsiteY0" fmla="*/ 273524 h 262520"/>
                <a:gd name="connsiteX1" fmla="*/ 56167 w 262520"/>
                <a:gd name="connsiteY1" fmla="*/ 256898 h 262520"/>
                <a:gd name="connsiteX2" fmla="*/ 19852 w 262520"/>
                <a:gd name="connsiteY2" fmla="*/ 223646 h 262520"/>
                <a:gd name="connsiteX3" fmla="*/ 16352 w 262520"/>
                <a:gd name="connsiteY3" fmla="*/ 136139 h 262520"/>
                <a:gd name="connsiteX4" fmla="*/ 116985 w 262520"/>
                <a:gd name="connsiteY4" fmla="*/ 27630 h 262520"/>
                <a:gd name="connsiteX5" fmla="*/ 177364 w 262520"/>
                <a:gd name="connsiteY5" fmla="*/ 66 h 262520"/>
                <a:gd name="connsiteX6" fmla="*/ 239494 w 262520"/>
                <a:gd name="connsiteY6" fmla="*/ 22818 h 262520"/>
                <a:gd name="connsiteX7" fmla="*/ 267059 w 262520"/>
                <a:gd name="connsiteY7" fmla="*/ 83197 h 262520"/>
                <a:gd name="connsiteX8" fmla="*/ 244307 w 262520"/>
                <a:gd name="connsiteY8" fmla="*/ 145327 h 262520"/>
                <a:gd name="connsiteX9" fmla="*/ 144112 w 262520"/>
                <a:gd name="connsiteY9" fmla="*/ 253835 h 262520"/>
                <a:gd name="connsiteX10" fmla="*/ 98171 w 262520"/>
                <a:gd name="connsiteY10" fmla="*/ 273524 h 262520"/>
                <a:gd name="connsiteX11" fmla="*/ 180427 w 262520"/>
                <a:gd name="connsiteY11" fmla="*/ 31131 h 262520"/>
                <a:gd name="connsiteX12" fmla="*/ 178239 w 262520"/>
                <a:gd name="connsiteY12" fmla="*/ 31131 h 262520"/>
                <a:gd name="connsiteX13" fmla="*/ 140174 w 262520"/>
                <a:gd name="connsiteY13" fmla="*/ 48632 h 262520"/>
                <a:gd name="connsiteX14" fmla="*/ 39541 w 262520"/>
                <a:gd name="connsiteY14" fmla="*/ 157140 h 262520"/>
                <a:gd name="connsiteX15" fmla="*/ 41291 w 262520"/>
                <a:gd name="connsiteY15" fmla="*/ 200019 h 262520"/>
                <a:gd name="connsiteX16" fmla="*/ 77606 w 262520"/>
                <a:gd name="connsiteY16" fmla="*/ 233271 h 262520"/>
                <a:gd name="connsiteX17" fmla="*/ 120485 w 262520"/>
                <a:gd name="connsiteY17" fmla="*/ 231521 h 262520"/>
                <a:gd name="connsiteX18" fmla="*/ 220680 w 262520"/>
                <a:gd name="connsiteY18" fmla="*/ 123013 h 262520"/>
                <a:gd name="connsiteX19" fmla="*/ 235119 w 262520"/>
                <a:gd name="connsiteY19" fmla="*/ 83635 h 262520"/>
                <a:gd name="connsiteX20" fmla="*/ 217617 w 262520"/>
                <a:gd name="connsiteY20" fmla="*/ 45569 h 262520"/>
                <a:gd name="connsiteX21" fmla="*/ 180427 w 262520"/>
                <a:gd name="connsiteY21" fmla="*/ 31131 h 262520"/>
                <a:gd name="connsiteX22" fmla="*/ 164238 w 262520"/>
                <a:gd name="connsiteY22" fmla="*/ 207894 h 262520"/>
                <a:gd name="connsiteX23" fmla="*/ 164238 w 262520"/>
                <a:gd name="connsiteY23" fmla="*/ 207894 h 262520"/>
                <a:gd name="connsiteX24" fmla="*/ 164238 w 262520"/>
                <a:gd name="connsiteY24" fmla="*/ 207894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2520" h="262520">
                  <a:moveTo>
                    <a:pt x="98171" y="273524"/>
                  </a:moveTo>
                  <a:cubicBezTo>
                    <a:pt x="83294" y="273524"/>
                    <a:pt x="67981" y="268274"/>
                    <a:pt x="56167" y="256898"/>
                  </a:cubicBezTo>
                  <a:lnTo>
                    <a:pt x="19852" y="223646"/>
                  </a:lnTo>
                  <a:cubicBezTo>
                    <a:pt x="-5087" y="200456"/>
                    <a:pt x="-6837" y="161078"/>
                    <a:pt x="16352" y="136139"/>
                  </a:cubicBezTo>
                  <a:lnTo>
                    <a:pt x="116985" y="27630"/>
                  </a:lnTo>
                  <a:cubicBezTo>
                    <a:pt x="132736" y="10567"/>
                    <a:pt x="154175" y="941"/>
                    <a:pt x="177364" y="66"/>
                  </a:cubicBezTo>
                  <a:cubicBezTo>
                    <a:pt x="200553" y="-809"/>
                    <a:pt x="222430" y="7066"/>
                    <a:pt x="239494" y="22818"/>
                  </a:cubicBezTo>
                  <a:cubicBezTo>
                    <a:pt x="256558" y="38569"/>
                    <a:pt x="266183" y="60008"/>
                    <a:pt x="267059" y="83197"/>
                  </a:cubicBezTo>
                  <a:cubicBezTo>
                    <a:pt x="267934" y="106386"/>
                    <a:pt x="259620" y="128263"/>
                    <a:pt x="244307" y="145327"/>
                  </a:cubicBezTo>
                  <a:lnTo>
                    <a:pt x="144112" y="253835"/>
                  </a:lnTo>
                  <a:cubicBezTo>
                    <a:pt x="131423" y="266524"/>
                    <a:pt x="114797" y="273524"/>
                    <a:pt x="98171" y="273524"/>
                  </a:cubicBezTo>
                  <a:close/>
                  <a:moveTo>
                    <a:pt x="180427" y="31131"/>
                  </a:moveTo>
                  <a:cubicBezTo>
                    <a:pt x="179552" y="31131"/>
                    <a:pt x="179114" y="31131"/>
                    <a:pt x="178239" y="31131"/>
                  </a:cubicBezTo>
                  <a:cubicBezTo>
                    <a:pt x="163801" y="31568"/>
                    <a:pt x="150237" y="38131"/>
                    <a:pt x="140174" y="48632"/>
                  </a:cubicBezTo>
                  <a:lnTo>
                    <a:pt x="39541" y="157140"/>
                  </a:lnTo>
                  <a:cubicBezTo>
                    <a:pt x="28165" y="169391"/>
                    <a:pt x="29040" y="188643"/>
                    <a:pt x="41291" y="200019"/>
                  </a:cubicBezTo>
                  <a:lnTo>
                    <a:pt x="77606" y="233271"/>
                  </a:lnTo>
                  <a:cubicBezTo>
                    <a:pt x="89857" y="244647"/>
                    <a:pt x="109109" y="243772"/>
                    <a:pt x="120485" y="231521"/>
                  </a:cubicBezTo>
                  <a:lnTo>
                    <a:pt x="220680" y="123013"/>
                  </a:lnTo>
                  <a:cubicBezTo>
                    <a:pt x="230743" y="112074"/>
                    <a:pt x="235994" y="98073"/>
                    <a:pt x="235119" y="83635"/>
                  </a:cubicBezTo>
                  <a:cubicBezTo>
                    <a:pt x="234681" y="69196"/>
                    <a:pt x="228118" y="55633"/>
                    <a:pt x="217617" y="45569"/>
                  </a:cubicBezTo>
                  <a:cubicBezTo>
                    <a:pt x="207554" y="36381"/>
                    <a:pt x="194428" y="31131"/>
                    <a:pt x="180427" y="31131"/>
                  </a:cubicBezTo>
                  <a:close/>
                  <a:moveTo>
                    <a:pt x="164238" y="207894"/>
                  </a:moveTo>
                  <a:lnTo>
                    <a:pt x="164238" y="207894"/>
                  </a:lnTo>
                  <a:lnTo>
                    <a:pt x="164238" y="207894"/>
                  </a:ln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37" name="Freeform: Shape 236">
              <a:extLst>
                <a:ext uri="{FF2B5EF4-FFF2-40B4-BE49-F238E27FC236}">
                  <a16:creationId xmlns:a16="http://schemas.microsoft.com/office/drawing/2014/main" id="{B683BD2A-4189-778C-F0F3-8FEB9A54EA6C}"/>
                </a:ext>
              </a:extLst>
            </p:cNvPr>
            <p:cNvSpPr/>
            <p:nvPr/>
          </p:nvSpPr>
          <p:spPr>
            <a:xfrm>
              <a:off x="5179671" y="6350706"/>
              <a:ext cx="218767" cy="218767"/>
            </a:xfrm>
            <a:custGeom>
              <a:avLst/>
              <a:gdLst>
                <a:gd name="connsiteX0" fmla="*/ 98031 w 218766"/>
                <a:gd name="connsiteY0" fmla="*/ 250009 h 218766"/>
                <a:gd name="connsiteX1" fmla="*/ 56028 w 218766"/>
                <a:gd name="connsiteY1" fmla="*/ 233383 h 218766"/>
                <a:gd name="connsiteX2" fmla="*/ 19712 w 218766"/>
                <a:gd name="connsiteY2" fmla="*/ 200130 h 218766"/>
                <a:gd name="connsiteX3" fmla="*/ 23 w 218766"/>
                <a:gd name="connsiteY3" fmla="*/ 157252 h 218766"/>
                <a:gd name="connsiteX4" fmla="*/ 16212 w 218766"/>
                <a:gd name="connsiteY4" fmla="*/ 112624 h 218766"/>
                <a:gd name="connsiteX5" fmla="*/ 94968 w 218766"/>
                <a:gd name="connsiteY5" fmla="*/ 27742 h 218766"/>
                <a:gd name="connsiteX6" fmla="*/ 217478 w 218766"/>
                <a:gd name="connsiteY6" fmla="*/ 22929 h 218766"/>
                <a:gd name="connsiteX7" fmla="*/ 222291 w 218766"/>
                <a:gd name="connsiteY7" fmla="*/ 145439 h 218766"/>
                <a:gd name="connsiteX8" fmla="*/ 143535 w 218766"/>
                <a:gd name="connsiteY8" fmla="*/ 230320 h 218766"/>
                <a:gd name="connsiteX9" fmla="*/ 100656 w 218766"/>
                <a:gd name="connsiteY9" fmla="*/ 250009 h 218766"/>
                <a:gd name="connsiteX10" fmla="*/ 98031 w 218766"/>
                <a:gd name="connsiteY10" fmla="*/ 250009 h 218766"/>
                <a:gd name="connsiteX11" fmla="*/ 158411 w 218766"/>
                <a:gd name="connsiteY11" fmla="*/ 31680 h 218766"/>
                <a:gd name="connsiteX12" fmla="*/ 118158 w 218766"/>
                <a:gd name="connsiteY12" fmla="*/ 49181 h 218766"/>
                <a:gd name="connsiteX13" fmla="*/ 39402 w 218766"/>
                <a:gd name="connsiteY13" fmla="*/ 134063 h 218766"/>
                <a:gd name="connsiteX14" fmla="*/ 31526 w 218766"/>
                <a:gd name="connsiteY14" fmla="*/ 155940 h 218766"/>
                <a:gd name="connsiteX15" fmla="*/ 41152 w 218766"/>
                <a:gd name="connsiteY15" fmla="*/ 176941 h 218766"/>
                <a:gd name="connsiteX16" fmla="*/ 77467 w 218766"/>
                <a:gd name="connsiteY16" fmla="*/ 210194 h 218766"/>
                <a:gd name="connsiteX17" fmla="*/ 99344 w 218766"/>
                <a:gd name="connsiteY17" fmla="*/ 218069 h 218766"/>
                <a:gd name="connsiteX18" fmla="*/ 120345 w 218766"/>
                <a:gd name="connsiteY18" fmla="*/ 208444 h 218766"/>
                <a:gd name="connsiteX19" fmla="*/ 152723 w 218766"/>
                <a:gd name="connsiteY19" fmla="*/ 173441 h 218766"/>
                <a:gd name="connsiteX20" fmla="*/ 152723 w 218766"/>
                <a:gd name="connsiteY20" fmla="*/ 173441 h 218766"/>
                <a:gd name="connsiteX21" fmla="*/ 199101 w 218766"/>
                <a:gd name="connsiteY21" fmla="*/ 123562 h 218766"/>
                <a:gd name="connsiteX22" fmla="*/ 196039 w 218766"/>
                <a:gd name="connsiteY22" fmla="*/ 46119 h 218766"/>
                <a:gd name="connsiteX23" fmla="*/ 158411 w 218766"/>
                <a:gd name="connsiteY23" fmla="*/ 31680 h 2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8766" h="218766">
                  <a:moveTo>
                    <a:pt x="98031" y="250009"/>
                  </a:moveTo>
                  <a:cubicBezTo>
                    <a:pt x="82280" y="250009"/>
                    <a:pt x="67404" y="244321"/>
                    <a:pt x="56028" y="233383"/>
                  </a:cubicBezTo>
                  <a:lnTo>
                    <a:pt x="19712" y="200130"/>
                  </a:lnTo>
                  <a:cubicBezTo>
                    <a:pt x="7462" y="188755"/>
                    <a:pt x="461" y="173441"/>
                    <a:pt x="23" y="157252"/>
                  </a:cubicBezTo>
                  <a:cubicBezTo>
                    <a:pt x="-414" y="140626"/>
                    <a:pt x="5274" y="124875"/>
                    <a:pt x="16212" y="112624"/>
                  </a:cubicBezTo>
                  <a:lnTo>
                    <a:pt x="94968" y="27742"/>
                  </a:lnTo>
                  <a:cubicBezTo>
                    <a:pt x="127346" y="-7261"/>
                    <a:pt x="182037" y="-9448"/>
                    <a:pt x="217478" y="22929"/>
                  </a:cubicBezTo>
                  <a:cubicBezTo>
                    <a:pt x="252480" y="55307"/>
                    <a:pt x="254668" y="110436"/>
                    <a:pt x="222291" y="145439"/>
                  </a:cubicBezTo>
                  <a:lnTo>
                    <a:pt x="143535" y="230320"/>
                  </a:lnTo>
                  <a:cubicBezTo>
                    <a:pt x="132159" y="242571"/>
                    <a:pt x="116845" y="249572"/>
                    <a:pt x="100656" y="250009"/>
                  </a:cubicBezTo>
                  <a:cubicBezTo>
                    <a:pt x="99781" y="250009"/>
                    <a:pt x="98906" y="250009"/>
                    <a:pt x="98031" y="250009"/>
                  </a:cubicBezTo>
                  <a:close/>
                  <a:moveTo>
                    <a:pt x="158411" y="31680"/>
                  </a:moveTo>
                  <a:cubicBezTo>
                    <a:pt x="143535" y="31680"/>
                    <a:pt x="129096" y="37805"/>
                    <a:pt x="118158" y="49181"/>
                  </a:cubicBezTo>
                  <a:lnTo>
                    <a:pt x="39402" y="134063"/>
                  </a:lnTo>
                  <a:cubicBezTo>
                    <a:pt x="34151" y="139751"/>
                    <a:pt x="31088" y="147626"/>
                    <a:pt x="31526" y="155940"/>
                  </a:cubicBezTo>
                  <a:cubicBezTo>
                    <a:pt x="31963" y="164253"/>
                    <a:pt x="35464" y="171691"/>
                    <a:pt x="41152" y="176941"/>
                  </a:cubicBezTo>
                  <a:lnTo>
                    <a:pt x="77467" y="210194"/>
                  </a:lnTo>
                  <a:cubicBezTo>
                    <a:pt x="83155" y="215444"/>
                    <a:pt x="91030" y="218944"/>
                    <a:pt x="99344" y="218069"/>
                  </a:cubicBezTo>
                  <a:cubicBezTo>
                    <a:pt x="107657" y="217632"/>
                    <a:pt x="115095" y="214131"/>
                    <a:pt x="120345" y="208444"/>
                  </a:cubicBezTo>
                  <a:lnTo>
                    <a:pt x="152723" y="173441"/>
                  </a:lnTo>
                  <a:lnTo>
                    <a:pt x="152723" y="173441"/>
                  </a:lnTo>
                  <a:lnTo>
                    <a:pt x="199101" y="123562"/>
                  </a:lnTo>
                  <a:cubicBezTo>
                    <a:pt x="219665" y="101248"/>
                    <a:pt x="218353" y="66683"/>
                    <a:pt x="196039" y="46119"/>
                  </a:cubicBezTo>
                  <a:cubicBezTo>
                    <a:pt x="185100" y="36493"/>
                    <a:pt x="171974" y="31680"/>
                    <a:pt x="158411" y="31680"/>
                  </a:cubicBez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38" name="Freeform: Shape 237">
              <a:extLst>
                <a:ext uri="{FF2B5EF4-FFF2-40B4-BE49-F238E27FC236}">
                  <a16:creationId xmlns:a16="http://schemas.microsoft.com/office/drawing/2014/main" id="{292E10BF-E998-1190-E390-C7BF8F37E578}"/>
                </a:ext>
              </a:extLst>
            </p:cNvPr>
            <p:cNvSpPr/>
            <p:nvPr/>
          </p:nvSpPr>
          <p:spPr>
            <a:xfrm>
              <a:off x="5416318" y="6458776"/>
              <a:ext cx="262520" cy="262520"/>
            </a:xfrm>
            <a:custGeom>
              <a:avLst/>
              <a:gdLst>
                <a:gd name="connsiteX0" fmla="*/ 98090 w 262520"/>
                <a:gd name="connsiteY0" fmla="*/ 303826 h 262520"/>
                <a:gd name="connsiteX1" fmla="*/ 56087 w 262520"/>
                <a:gd name="connsiteY1" fmla="*/ 287637 h 262520"/>
                <a:gd name="connsiteX2" fmla="*/ 19772 w 262520"/>
                <a:gd name="connsiteY2" fmla="*/ 254385 h 262520"/>
                <a:gd name="connsiteX3" fmla="*/ 83 w 262520"/>
                <a:gd name="connsiteY3" fmla="*/ 211506 h 262520"/>
                <a:gd name="connsiteX4" fmla="*/ 16271 w 262520"/>
                <a:gd name="connsiteY4" fmla="*/ 166878 h 262520"/>
                <a:gd name="connsiteX5" fmla="*/ 48649 w 262520"/>
                <a:gd name="connsiteY5" fmla="*/ 131875 h 262520"/>
                <a:gd name="connsiteX6" fmla="*/ 143156 w 262520"/>
                <a:gd name="connsiteY6" fmla="*/ 27742 h 262520"/>
                <a:gd name="connsiteX7" fmla="*/ 265666 w 262520"/>
                <a:gd name="connsiteY7" fmla="*/ 22929 h 262520"/>
                <a:gd name="connsiteX8" fmla="*/ 270478 w 262520"/>
                <a:gd name="connsiteY8" fmla="*/ 145439 h 262520"/>
                <a:gd name="connsiteX9" fmla="*/ 175971 w 262520"/>
                <a:gd name="connsiteY9" fmla="*/ 249572 h 262520"/>
                <a:gd name="connsiteX10" fmla="*/ 175971 w 262520"/>
                <a:gd name="connsiteY10" fmla="*/ 249572 h 262520"/>
                <a:gd name="connsiteX11" fmla="*/ 143594 w 262520"/>
                <a:gd name="connsiteY11" fmla="*/ 284575 h 262520"/>
                <a:gd name="connsiteX12" fmla="*/ 100715 w 262520"/>
                <a:gd name="connsiteY12" fmla="*/ 304264 h 262520"/>
                <a:gd name="connsiteX13" fmla="*/ 98090 w 262520"/>
                <a:gd name="connsiteY13" fmla="*/ 303826 h 262520"/>
                <a:gd name="connsiteX14" fmla="*/ 207036 w 262520"/>
                <a:gd name="connsiteY14" fmla="*/ 31242 h 262520"/>
                <a:gd name="connsiteX15" fmla="*/ 166783 w 262520"/>
                <a:gd name="connsiteY15" fmla="*/ 48744 h 262520"/>
                <a:gd name="connsiteX16" fmla="*/ 39898 w 262520"/>
                <a:gd name="connsiteY16" fmla="*/ 187880 h 262520"/>
                <a:gd name="connsiteX17" fmla="*/ 32023 w 262520"/>
                <a:gd name="connsiteY17" fmla="*/ 209756 h 262520"/>
                <a:gd name="connsiteX18" fmla="*/ 41648 w 262520"/>
                <a:gd name="connsiteY18" fmla="*/ 230758 h 262520"/>
                <a:gd name="connsiteX19" fmla="*/ 77964 w 262520"/>
                <a:gd name="connsiteY19" fmla="*/ 264010 h 262520"/>
                <a:gd name="connsiteX20" fmla="*/ 99840 w 262520"/>
                <a:gd name="connsiteY20" fmla="*/ 271886 h 262520"/>
                <a:gd name="connsiteX21" fmla="*/ 120842 w 262520"/>
                <a:gd name="connsiteY21" fmla="*/ 262260 h 262520"/>
                <a:gd name="connsiteX22" fmla="*/ 153219 w 262520"/>
                <a:gd name="connsiteY22" fmla="*/ 227258 h 262520"/>
                <a:gd name="connsiteX23" fmla="*/ 247727 w 262520"/>
                <a:gd name="connsiteY23" fmla="*/ 123125 h 262520"/>
                <a:gd name="connsiteX24" fmla="*/ 244664 w 262520"/>
                <a:gd name="connsiteY24" fmla="*/ 45244 h 262520"/>
                <a:gd name="connsiteX25" fmla="*/ 207036 w 262520"/>
                <a:gd name="connsiteY25" fmla="*/ 31242 h 262520"/>
                <a:gd name="connsiteX26" fmla="*/ 164158 w 262520"/>
                <a:gd name="connsiteY26" fmla="*/ 238633 h 262520"/>
                <a:gd name="connsiteX27" fmla="*/ 164158 w 262520"/>
                <a:gd name="connsiteY27" fmla="*/ 238633 h 262520"/>
                <a:gd name="connsiteX28" fmla="*/ 164158 w 262520"/>
                <a:gd name="connsiteY28" fmla="*/ 238633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2520" h="262520">
                  <a:moveTo>
                    <a:pt x="98090" y="303826"/>
                  </a:moveTo>
                  <a:cubicBezTo>
                    <a:pt x="82339" y="303826"/>
                    <a:pt x="67463" y="298138"/>
                    <a:pt x="56087" y="287637"/>
                  </a:cubicBezTo>
                  <a:lnTo>
                    <a:pt x="19772" y="254385"/>
                  </a:lnTo>
                  <a:cubicBezTo>
                    <a:pt x="7521" y="243009"/>
                    <a:pt x="520" y="227695"/>
                    <a:pt x="83" y="211506"/>
                  </a:cubicBezTo>
                  <a:cubicBezTo>
                    <a:pt x="-792" y="194880"/>
                    <a:pt x="5333" y="179129"/>
                    <a:pt x="16271" y="166878"/>
                  </a:cubicBezTo>
                  <a:lnTo>
                    <a:pt x="48649" y="131875"/>
                  </a:lnTo>
                  <a:lnTo>
                    <a:pt x="143156" y="27742"/>
                  </a:lnTo>
                  <a:cubicBezTo>
                    <a:pt x="175534" y="-7261"/>
                    <a:pt x="230663" y="-9448"/>
                    <a:pt x="265666" y="22929"/>
                  </a:cubicBezTo>
                  <a:cubicBezTo>
                    <a:pt x="300668" y="55307"/>
                    <a:pt x="302856" y="110436"/>
                    <a:pt x="270478" y="145439"/>
                  </a:cubicBezTo>
                  <a:lnTo>
                    <a:pt x="175971" y="249572"/>
                  </a:lnTo>
                  <a:cubicBezTo>
                    <a:pt x="175971" y="249572"/>
                    <a:pt x="175971" y="249572"/>
                    <a:pt x="175971" y="249572"/>
                  </a:cubicBezTo>
                  <a:lnTo>
                    <a:pt x="143594" y="284575"/>
                  </a:lnTo>
                  <a:cubicBezTo>
                    <a:pt x="132218" y="296825"/>
                    <a:pt x="116904" y="303826"/>
                    <a:pt x="100715" y="304264"/>
                  </a:cubicBezTo>
                  <a:cubicBezTo>
                    <a:pt x="99840" y="303826"/>
                    <a:pt x="98965" y="303826"/>
                    <a:pt x="98090" y="303826"/>
                  </a:cubicBezTo>
                  <a:close/>
                  <a:moveTo>
                    <a:pt x="207036" y="31242"/>
                  </a:moveTo>
                  <a:cubicBezTo>
                    <a:pt x="192160" y="31242"/>
                    <a:pt x="177284" y="37368"/>
                    <a:pt x="166783" y="48744"/>
                  </a:cubicBezTo>
                  <a:lnTo>
                    <a:pt x="39898" y="187880"/>
                  </a:lnTo>
                  <a:cubicBezTo>
                    <a:pt x="34648" y="193567"/>
                    <a:pt x="31585" y="201443"/>
                    <a:pt x="32023" y="209756"/>
                  </a:cubicBezTo>
                  <a:cubicBezTo>
                    <a:pt x="32460" y="218069"/>
                    <a:pt x="35960" y="225507"/>
                    <a:pt x="41648" y="230758"/>
                  </a:cubicBezTo>
                  <a:lnTo>
                    <a:pt x="77964" y="264010"/>
                  </a:lnTo>
                  <a:cubicBezTo>
                    <a:pt x="84089" y="269261"/>
                    <a:pt x="91527" y="272324"/>
                    <a:pt x="99840" y="271886"/>
                  </a:cubicBezTo>
                  <a:cubicBezTo>
                    <a:pt x="108153" y="271448"/>
                    <a:pt x="115591" y="267948"/>
                    <a:pt x="120842" y="262260"/>
                  </a:cubicBezTo>
                  <a:lnTo>
                    <a:pt x="153219" y="227258"/>
                  </a:lnTo>
                  <a:lnTo>
                    <a:pt x="247727" y="123125"/>
                  </a:lnTo>
                  <a:cubicBezTo>
                    <a:pt x="268291" y="100810"/>
                    <a:pt x="266978" y="65808"/>
                    <a:pt x="244664" y="45244"/>
                  </a:cubicBezTo>
                  <a:cubicBezTo>
                    <a:pt x="233288" y="36055"/>
                    <a:pt x="220162" y="31242"/>
                    <a:pt x="207036" y="31242"/>
                  </a:cubicBezTo>
                  <a:close/>
                  <a:moveTo>
                    <a:pt x="164158" y="238633"/>
                  </a:moveTo>
                  <a:lnTo>
                    <a:pt x="164158" y="238633"/>
                  </a:lnTo>
                  <a:lnTo>
                    <a:pt x="164158" y="238633"/>
                  </a:ln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39" name="Freeform: Shape 238">
              <a:extLst>
                <a:ext uri="{FF2B5EF4-FFF2-40B4-BE49-F238E27FC236}">
                  <a16:creationId xmlns:a16="http://schemas.microsoft.com/office/drawing/2014/main" id="{289A3212-E622-1AE0-F570-365F3FCDA737}"/>
                </a:ext>
              </a:extLst>
            </p:cNvPr>
            <p:cNvSpPr/>
            <p:nvPr/>
          </p:nvSpPr>
          <p:spPr>
            <a:xfrm>
              <a:off x="5282929" y="6346440"/>
              <a:ext cx="306274" cy="350027"/>
            </a:xfrm>
            <a:custGeom>
              <a:avLst/>
              <a:gdLst>
                <a:gd name="connsiteX0" fmla="*/ 98031 w 306273"/>
                <a:gd name="connsiteY0" fmla="*/ 352282 h 350026"/>
                <a:gd name="connsiteX1" fmla="*/ 56028 w 306273"/>
                <a:gd name="connsiteY1" fmla="*/ 335656 h 350026"/>
                <a:gd name="connsiteX2" fmla="*/ 19713 w 306273"/>
                <a:gd name="connsiteY2" fmla="*/ 302403 h 350026"/>
                <a:gd name="connsiteX3" fmla="*/ 23 w 306273"/>
                <a:gd name="connsiteY3" fmla="*/ 259525 h 350026"/>
                <a:gd name="connsiteX4" fmla="*/ 16212 w 306273"/>
                <a:gd name="connsiteY4" fmla="*/ 214896 h 350026"/>
                <a:gd name="connsiteX5" fmla="*/ 48590 w 306273"/>
                <a:gd name="connsiteY5" fmla="*/ 179894 h 350026"/>
                <a:gd name="connsiteX6" fmla="*/ 184663 w 306273"/>
                <a:gd name="connsiteY6" fmla="*/ 28069 h 350026"/>
                <a:gd name="connsiteX7" fmla="*/ 307172 w 306273"/>
                <a:gd name="connsiteY7" fmla="*/ 23257 h 350026"/>
                <a:gd name="connsiteX8" fmla="*/ 311985 w 306273"/>
                <a:gd name="connsiteY8" fmla="*/ 145766 h 350026"/>
                <a:gd name="connsiteX9" fmla="*/ 175912 w 306273"/>
                <a:gd name="connsiteY9" fmla="*/ 297153 h 350026"/>
                <a:gd name="connsiteX10" fmla="*/ 175912 w 306273"/>
                <a:gd name="connsiteY10" fmla="*/ 297153 h 350026"/>
                <a:gd name="connsiteX11" fmla="*/ 143535 w 306273"/>
                <a:gd name="connsiteY11" fmla="*/ 332155 h 350026"/>
                <a:gd name="connsiteX12" fmla="*/ 98031 w 306273"/>
                <a:gd name="connsiteY12" fmla="*/ 352282 h 350026"/>
                <a:gd name="connsiteX13" fmla="*/ 248543 w 306273"/>
                <a:gd name="connsiteY13" fmla="*/ 32007 h 350026"/>
                <a:gd name="connsiteX14" fmla="*/ 208290 w 306273"/>
                <a:gd name="connsiteY14" fmla="*/ 49509 h 350026"/>
                <a:gd name="connsiteX15" fmla="*/ 72217 w 306273"/>
                <a:gd name="connsiteY15" fmla="*/ 201333 h 350026"/>
                <a:gd name="connsiteX16" fmla="*/ 39839 w 306273"/>
                <a:gd name="connsiteY16" fmla="*/ 236335 h 350026"/>
                <a:gd name="connsiteX17" fmla="*/ 31963 w 306273"/>
                <a:gd name="connsiteY17" fmla="*/ 258212 h 350026"/>
                <a:gd name="connsiteX18" fmla="*/ 41589 w 306273"/>
                <a:gd name="connsiteY18" fmla="*/ 279214 h 350026"/>
                <a:gd name="connsiteX19" fmla="*/ 77904 w 306273"/>
                <a:gd name="connsiteY19" fmla="*/ 312466 h 350026"/>
                <a:gd name="connsiteX20" fmla="*/ 120783 w 306273"/>
                <a:gd name="connsiteY20" fmla="*/ 310716 h 350026"/>
                <a:gd name="connsiteX21" fmla="*/ 153160 w 306273"/>
                <a:gd name="connsiteY21" fmla="*/ 275714 h 350026"/>
                <a:gd name="connsiteX22" fmla="*/ 289233 w 306273"/>
                <a:gd name="connsiteY22" fmla="*/ 123889 h 350026"/>
                <a:gd name="connsiteX23" fmla="*/ 286171 w 306273"/>
                <a:gd name="connsiteY23" fmla="*/ 46008 h 350026"/>
                <a:gd name="connsiteX24" fmla="*/ 248543 w 306273"/>
                <a:gd name="connsiteY24" fmla="*/ 32007 h 350026"/>
                <a:gd name="connsiteX25" fmla="*/ 164099 w 306273"/>
                <a:gd name="connsiteY25" fmla="*/ 286652 h 350026"/>
                <a:gd name="connsiteX26" fmla="*/ 164099 w 306273"/>
                <a:gd name="connsiteY26" fmla="*/ 286652 h 350026"/>
                <a:gd name="connsiteX27" fmla="*/ 164099 w 306273"/>
                <a:gd name="connsiteY27" fmla="*/ 286652 h 35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6273" h="350026">
                  <a:moveTo>
                    <a:pt x="98031" y="352282"/>
                  </a:moveTo>
                  <a:cubicBezTo>
                    <a:pt x="83155" y="352282"/>
                    <a:pt x="67841" y="347032"/>
                    <a:pt x="56028" y="335656"/>
                  </a:cubicBezTo>
                  <a:lnTo>
                    <a:pt x="19713" y="302403"/>
                  </a:lnTo>
                  <a:cubicBezTo>
                    <a:pt x="7462" y="291027"/>
                    <a:pt x="461" y="275714"/>
                    <a:pt x="23" y="259525"/>
                  </a:cubicBezTo>
                  <a:cubicBezTo>
                    <a:pt x="-414" y="242899"/>
                    <a:pt x="5274" y="227147"/>
                    <a:pt x="16212" y="214896"/>
                  </a:cubicBezTo>
                  <a:lnTo>
                    <a:pt x="48590" y="179894"/>
                  </a:lnTo>
                  <a:lnTo>
                    <a:pt x="184663" y="28069"/>
                  </a:lnTo>
                  <a:cubicBezTo>
                    <a:pt x="217040" y="-7371"/>
                    <a:pt x="272169" y="-9558"/>
                    <a:pt x="307172" y="23257"/>
                  </a:cubicBezTo>
                  <a:cubicBezTo>
                    <a:pt x="342175" y="55634"/>
                    <a:pt x="344362" y="110763"/>
                    <a:pt x="311985" y="145766"/>
                  </a:cubicBezTo>
                  <a:lnTo>
                    <a:pt x="175912" y="297153"/>
                  </a:lnTo>
                  <a:cubicBezTo>
                    <a:pt x="175912" y="297153"/>
                    <a:pt x="175912" y="297153"/>
                    <a:pt x="175912" y="297153"/>
                  </a:cubicBezTo>
                  <a:lnTo>
                    <a:pt x="143535" y="332155"/>
                  </a:lnTo>
                  <a:cubicBezTo>
                    <a:pt x="131284" y="345719"/>
                    <a:pt x="114657" y="352282"/>
                    <a:pt x="98031" y="352282"/>
                  </a:cubicBezTo>
                  <a:close/>
                  <a:moveTo>
                    <a:pt x="248543" y="32007"/>
                  </a:moveTo>
                  <a:cubicBezTo>
                    <a:pt x="233666" y="32007"/>
                    <a:pt x="218790" y="38133"/>
                    <a:pt x="208290" y="49509"/>
                  </a:cubicBezTo>
                  <a:lnTo>
                    <a:pt x="72217" y="201333"/>
                  </a:lnTo>
                  <a:lnTo>
                    <a:pt x="39839" y="236335"/>
                  </a:lnTo>
                  <a:cubicBezTo>
                    <a:pt x="34589" y="242023"/>
                    <a:pt x="31526" y="249899"/>
                    <a:pt x="31963" y="258212"/>
                  </a:cubicBezTo>
                  <a:cubicBezTo>
                    <a:pt x="32401" y="266525"/>
                    <a:pt x="35901" y="273963"/>
                    <a:pt x="41589" y="279214"/>
                  </a:cubicBezTo>
                  <a:lnTo>
                    <a:pt x="77904" y="312466"/>
                  </a:lnTo>
                  <a:cubicBezTo>
                    <a:pt x="90155" y="323842"/>
                    <a:pt x="109407" y="322967"/>
                    <a:pt x="120783" y="310716"/>
                  </a:cubicBezTo>
                  <a:lnTo>
                    <a:pt x="153160" y="275714"/>
                  </a:lnTo>
                  <a:lnTo>
                    <a:pt x="289233" y="123889"/>
                  </a:lnTo>
                  <a:cubicBezTo>
                    <a:pt x="309797" y="101575"/>
                    <a:pt x="308485" y="66572"/>
                    <a:pt x="286171" y="46008"/>
                  </a:cubicBezTo>
                  <a:cubicBezTo>
                    <a:pt x="275232" y="36820"/>
                    <a:pt x="261669" y="32007"/>
                    <a:pt x="248543" y="32007"/>
                  </a:cubicBezTo>
                  <a:close/>
                  <a:moveTo>
                    <a:pt x="164099" y="286652"/>
                  </a:moveTo>
                  <a:lnTo>
                    <a:pt x="164099" y="286652"/>
                  </a:lnTo>
                  <a:lnTo>
                    <a:pt x="164099" y="286652"/>
                  </a:lnTo>
                  <a:close/>
                </a:path>
              </a:pathLst>
            </a:custGeom>
            <a:grpFill/>
            <a:ln w="43498" cap="flat">
              <a:noFill/>
              <a:prstDash val="solid"/>
              <a:miter/>
            </a:ln>
          </p:spPr>
          <p:txBody>
            <a:bodyPr rtlCol="0" anchor="ctr"/>
            <a:lstStyle/>
            <a:p>
              <a:endParaRPr lang="en-US" sz="1400" dirty="0">
                <a:solidFill>
                  <a:schemeClr val="bg1"/>
                </a:solidFill>
                <a:latin typeface="+mj-lt"/>
              </a:endParaRPr>
            </a:p>
          </p:txBody>
        </p:sp>
        <p:grpSp>
          <p:nvGrpSpPr>
            <p:cNvPr id="240" name="Graphic 72">
              <a:extLst>
                <a:ext uri="{FF2B5EF4-FFF2-40B4-BE49-F238E27FC236}">
                  <a16:creationId xmlns:a16="http://schemas.microsoft.com/office/drawing/2014/main" id="{F03EA061-6D84-32A8-FD4F-95931A3F8C02}"/>
                </a:ext>
              </a:extLst>
            </p:cNvPr>
            <p:cNvGrpSpPr/>
            <p:nvPr/>
          </p:nvGrpSpPr>
          <p:grpSpPr>
            <a:xfrm>
              <a:off x="5104439" y="5820964"/>
              <a:ext cx="1225094" cy="1050081"/>
              <a:chOff x="5104439" y="5820964"/>
              <a:chExt cx="1225094" cy="1050081"/>
            </a:xfrm>
            <a:grpFill/>
          </p:grpSpPr>
          <p:sp>
            <p:nvSpPr>
              <p:cNvPr id="241" name="Freeform: Shape 240">
                <a:extLst>
                  <a:ext uri="{FF2B5EF4-FFF2-40B4-BE49-F238E27FC236}">
                    <a16:creationId xmlns:a16="http://schemas.microsoft.com/office/drawing/2014/main" id="{E8CFDC54-26B6-F06B-6A49-9C28805B7E1E}"/>
                  </a:ext>
                </a:extLst>
              </p:cNvPr>
              <p:cNvSpPr/>
              <p:nvPr/>
            </p:nvSpPr>
            <p:spPr>
              <a:xfrm>
                <a:off x="6056883" y="6442261"/>
                <a:ext cx="131260" cy="175013"/>
              </a:xfrm>
              <a:custGeom>
                <a:avLst/>
                <a:gdLst>
                  <a:gd name="connsiteX0" fmla="*/ 68759 w 131260"/>
                  <a:gd name="connsiteY0" fmla="*/ 177705 h 175013"/>
                  <a:gd name="connsiteX1" fmla="*/ 7067 w 131260"/>
                  <a:gd name="connsiteY1" fmla="*/ 160204 h 175013"/>
                  <a:gd name="connsiteX2" fmla="*/ 2692 w 131260"/>
                  <a:gd name="connsiteY2" fmla="*/ 138327 h 175013"/>
                  <a:gd name="connsiteX3" fmla="*/ 24569 w 131260"/>
                  <a:gd name="connsiteY3" fmla="*/ 133952 h 175013"/>
                  <a:gd name="connsiteX4" fmla="*/ 72260 w 131260"/>
                  <a:gd name="connsiteY4" fmla="*/ 146203 h 175013"/>
                  <a:gd name="connsiteX5" fmla="*/ 109450 w 131260"/>
                  <a:gd name="connsiteY5" fmla="*/ 130014 h 175013"/>
                  <a:gd name="connsiteX6" fmla="*/ 131327 w 131260"/>
                  <a:gd name="connsiteY6" fmla="*/ 97637 h 175013"/>
                  <a:gd name="connsiteX7" fmla="*/ 123451 w 131260"/>
                  <a:gd name="connsiteY7" fmla="*/ 28944 h 175013"/>
                  <a:gd name="connsiteX8" fmla="*/ 119076 w 131260"/>
                  <a:gd name="connsiteY8" fmla="*/ 7067 h 175013"/>
                  <a:gd name="connsiteX9" fmla="*/ 140953 w 131260"/>
                  <a:gd name="connsiteY9" fmla="*/ 2692 h 175013"/>
                  <a:gd name="connsiteX10" fmla="*/ 157579 w 131260"/>
                  <a:gd name="connsiteY10" fmla="*/ 115576 h 175013"/>
                  <a:gd name="connsiteX11" fmla="*/ 135702 w 131260"/>
                  <a:gd name="connsiteY11" fmla="*/ 147953 h 175013"/>
                  <a:gd name="connsiteX12" fmla="*/ 73572 w 131260"/>
                  <a:gd name="connsiteY12" fmla="*/ 178143 h 175013"/>
                  <a:gd name="connsiteX13" fmla="*/ 68759 w 131260"/>
                  <a:gd name="connsiteY13" fmla="*/ 177705 h 17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60" h="175013">
                    <a:moveTo>
                      <a:pt x="68759" y="177705"/>
                    </a:moveTo>
                    <a:cubicBezTo>
                      <a:pt x="46445" y="177705"/>
                      <a:pt x="23256" y="171142"/>
                      <a:pt x="7067" y="160204"/>
                    </a:cubicBezTo>
                    <a:cubicBezTo>
                      <a:pt x="-371" y="155391"/>
                      <a:pt x="-2121" y="145328"/>
                      <a:pt x="2692" y="138327"/>
                    </a:cubicBezTo>
                    <a:cubicBezTo>
                      <a:pt x="7505" y="130889"/>
                      <a:pt x="17568" y="129139"/>
                      <a:pt x="24569" y="133952"/>
                    </a:cubicBezTo>
                    <a:cubicBezTo>
                      <a:pt x="36820" y="142265"/>
                      <a:pt x="55196" y="146640"/>
                      <a:pt x="72260" y="146203"/>
                    </a:cubicBezTo>
                    <a:cubicBezTo>
                      <a:pt x="89761" y="145328"/>
                      <a:pt x="103325" y="139640"/>
                      <a:pt x="109450" y="130014"/>
                    </a:cubicBezTo>
                    <a:lnTo>
                      <a:pt x="131327" y="97637"/>
                    </a:lnTo>
                    <a:cubicBezTo>
                      <a:pt x="145765" y="76635"/>
                      <a:pt x="147516" y="45133"/>
                      <a:pt x="123451" y="28944"/>
                    </a:cubicBezTo>
                    <a:cubicBezTo>
                      <a:pt x="116013" y="24131"/>
                      <a:pt x="114263" y="14068"/>
                      <a:pt x="119076" y="7067"/>
                    </a:cubicBezTo>
                    <a:cubicBezTo>
                      <a:pt x="123889" y="-371"/>
                      <a:pt x="133952" y="-2121"/>
                      <a:pt x="140953" y="2692"/>
                    </a:cubicBezTo>
                    <a:cubicBezTo>
                      <a:pt x="176830" y="26756"/>
                      <a:pt x="184268" y="76198"/>
                      <a:pt x="157579" y="115576"/>
                    </a:cubicBezTo>
                    <a:lnTo>
                      <a:pt x="135702" y="147953"/>
                    </a:lnTo>
                    <a:cubicBezTo>
                      <a:pt x="123451" y="166329"/>
                      <a:pt x="101137" y="176830"/>
                      <a:pt x="73572" y="178143"/>
                    </a:cubicBezTo>
                    <a:cubicBezTo>
                      <a:pt x="71822" y="177268"/>
                      <a:pt x="70510" y="177705"/>
                      <a:pt x="68759" y="177705"/>
                    </a:cubicBez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42" name="Freeform: Shape 241">
                <a:extLst>
                  <a:ext uri="{FF2B5EF4-FFF2-40B4-BE49-F238E27FC236}">
                    <a16:creationId xmlns:a16="http://schemas.microsoft.com/office/drawing/2014/main" id="{C177E3DB-97DF-B1E5-698D-6472E121F09A}"/>
                  </a:ext>
                </a:extLst>
              </p:cNvPr>
              <p:cNvSpPr/>
              <p:nvPr/>
            </p:nvSpPr>
            <p:spPr>
              <a:xfrm>
                <a:off x="5657731" y="5981417"/>
                <a:ext cx="656301" cy="481287"/>
              </a:xfrm>
              <a:custGeom>
                <a:avLst/>
                <a:gdLst>
                  <a:gd name="connsiteX0" fmla="*/ 580795 w 656300"/>
                  <a:gd name="connsiteY0" fmla="*/ 505539 h 481287"/>
                  <a:gd name="connsiteX1" fmla="*/ 522603 w 656300"/>
                  <a:gd name="connsiteY1" fmla="*/ 489351 h 481287"/>
                  <a:gd name="connsiteX2" fmla="*/ 518228 w 656300"/>
                  <a:gd name="connsiteY2" fmla="*/ 467474 h 481287"/>
                  <a:gd name="connsiteX3" fmla="*/ 540105 w 656300"/>
                  <a:gd name="connsiteY3" fmla="*/ 463099 h 481287"/>
                  <a:gd name="connsiteX4" fmla="*/ 586921 w 656300"/>
                  <a:gd name="connsiteY4" fmla="*/ 474037 h 481287"/>
                  <a:gd name="connsiteX5" fmla="*/ 624549 w 656300"/>
                  <a:gd name="connsiteY5" fmla="*/ 456536 h 481287"/>
                  <a:gd name="connsiteX6" fmla="*/ 646425 w 656300"/>
                  <a:gd name="connsiteY6" fmla="*/ 424158 h 481287"/>
                  <a:gd name="connsiteX7" fmla="*/ 653863 w 656300"/>
                  <a:gd name="connsiteY7" fmla="*/ 386530 h 481287"/>
                  <a:gd name="connsiteX8" fmla="*/ 632424 w 656300"/>
                  <a:gd name="connsiteY8" fmla="*/ 354590 h 481287"/>
                  <a:gd name="connsiteX9" fmla="*/ 416720 w 656300"/>
                  <a:gd name="connsiteY9" fmla="*/ 209767 h 481287"/>
                  <a:gd name="connsiteX10" fmla="*/ 13314 w 656300"/>
                  <a:gd name="connsiteY10" fmla="*/ 31253 h 481287"/>
                  <a:gd name="connsiteX11" fmla="*/ 188 w 656300"/>
                  <a:gd name="connsiteY11" fmla="*/ 13314 h 481287"/>
                  <a:gd name="connsiteX12" fmla="*/ 18127 w 656300"/>
                  <a:gd name="connsiteY12" fmla="*/ 188 h 481287"/>
                  <a:gd name="connsiteX13" fmla="*/ 434659 w 656300"/>
                  <a:gd name="connsiteY13" fmla="*/ 183952 h 481287"/>
                  <a:gd name="connsiteX14" fmla="*/ 649926 w 656300"/>
                  <a:gd name="connsiteY14" fmla="*/ 328338 h 481287"/>
                  <a:gd name="connsiteX15" fmla="*/ 684491 w 656300"/>
                  <a:gd name="connsiteY15" fmla="*/ 380842 h 481287"/>
                  <a:gd name="connsiteX16" fmla="*/ 672240 w 656300"/>
                  <a:gd name="connsiteY16" fmla="*/ 442535 h 481287"/>
                  <a:gd name="connsiteX17" fmla="*/ 650363 w 656300"/>
                  <a:gd name="connsiteY17" fmla="*/ 474912 h 481287"/>
                  <a:gd name="connsiteX18" fmla="*/ 589108 w 656300"/>
                  <a:gd name="connsiteY18" fmla="*/ 506415 h 481287"/>
                  <a:gd name="connsiteX19" fmla="*/ 580795 w 656300"/>
                  <a:gd name="connsiteY19" fmla="*/ 505539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300" h="481287">
                    <a:moveTo>
                      <a:pt x="580795" y="505539"/>
                    </a:moveTo>
                    <a:cubicBezTo>
                      <a:pt x="559356" y="505539"/>
                      <a:pt x="537917" y="499414"/>
                      <a:pt x="522603" y="489351"/>
                    </a:cubicBezTo>
                    <a:cubicBezTo>
                      <a:pt x="515165" y="484538"/>
                      <a:pt x="513415" y="474474"/>
                      <a:pt x="518228" y="467474"/>
                    </a:cubicBezTo>
                    <a:cubicBezTo>
                      <a:pt x="523041" y="460036"/>
                      <a:pt x="533104" y="458286"/>
                      <a:pt x="540105" y="463099"/>
                    </a:cubicBezTo>
                    <a:cubicBezTo>
                      <a:pt x="551918" y="470974"/>
                      <a:pt x="569857" y="475350"/>
                      <a:pt x="586921" y="474037"/>
                    </a:cubicBezTo>
                    <a:cubicBezTo>
                      <a:pt x="603985" y="472724"/>
                      <a:pt x="617986" y="466161"/>
                      <a:pt x="624549" y="456536"/>
                    </a:cubicBezTo>
                    <a:lnTo>
                      <a:pt x="646425" y="424158"/>
                    </a:lnTo>
                    <a:cubicBezTo>
                      <a:pt x="653863" y="413220"/>
                      <a:pt x="656488" y="399656"/>
                      <a:pt x="653863" y="386530"/>
                    </a:cubicBezTo>
                    <a:cubicBezTo>
                      <a:pt x="651238" y="373404"/>
                      <a:pt x="643800" y="362028"/>
                      <a:pt x="632424" y="354590"/>
                    </a:cubicBezTo>
                    <a:lnTo>
                      <a:pt x="416720" y="209767"/>
                    </a:lnTo>
                    <a:cubicBezTo>
                      <a:pt x="414095" y="208016"/>
                      <a:pt x="211079" y="62318"/>
                      <a:pt x="13314" y="31253"/>
                    </a:cubicBezTo>
                    <a:cubicBezTo>
                      <a:pt x="4563" y="29940"/>
                      <a:pt x="-1125" y="21627"/>
                      <a:pt x="188" y="13314"/>
                    </a:cubicBezTo>
                    <a:cubicBezTo>
                      <a:pt x="1501" y="4563"/>
                      <a:pt x="9814" y="-1125"/>
                      <a:pt x="18127" y="188"/>
                    </a:cubicBezTo>
                    <a:cubicBezTo>
                      <a:pt x="223330" y="32565"/>
                      <a:pt x="426346" y="177827"/>
                      <a:pt x="434659" y="183952"/>
                    </a:cubicBezTo>
                    <a:lnTo>
                      <a:pt x="649926" y="328338"/>
                    </a:lnTo>
                    <a:cubicBezTo>
                      <a:pt x="667864" y="340589"/>
                      <a:pt x="680553" y="358966"/>
                      <a:pt x="684491" y="380842"/>
                    </a:cubicBezTo>
                    <a:cubicBezTo>
                      <a:pt x="688866" y="402281"/>
                      <a:pt x="684491" y="424158"/>
                      <a:pt x="672240" y="442535"/>
                    </a:cubicBezTo>
                    <a:lnTo>
                      <a:pt x="650363" y="474912"/>
                    </a:lnTo>
                    <a:cubicBezTo>
                      <a:pt x="638112" y="492851"/>
                      <a:pt x="615798" y="504227"/>
                      <a:pt x="589108" y="506415"/>
                    </a:cubicBezTo>
                    <a:cubicBezTo>
                      <a:pt x="586483" y="505539"/>
                      <a:pt x="583858" y="505539"/>
                      <a:pt x="580795" y="505539"/>
                    </a:cubicBez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43" name="Freeform: Shape 242">
                <a:extLst>
                  <a:ext uri="{FF2B5EF4-FFF2-40B4-BE49-F238E27FC236}">
                    <a16:creationId xmlns:a16="http://schemas.microsoft.com/office/drawing/2014/main" id="{E2613D6E-3421-89FF-AF96-52535B9E68C9}"/>
                  </a:ext>
                </a:extLst>
              </p:cNvPr>
              <p:cNvSpPr/>
              <p:nvPr/>
            </p:nvSpPr>
            <p:spPr>
              <a:xfrm>
                <a:off x="5104439" y="5820964"/>
                <a:ext cx="393780" cy="568794"/>
              </a:xfrm>
              <a:custGeom>
                <a:avLst/>
                <a:gdLst>
                  <a:gd name="connsiteX0" fmla="*/ 172826 w 393780"/>
                  <a:gd name="connsiteY0" fmla="*/ 589424 h 568793"/>
                  <a:gd name="connsiteX1" fmla="*/ 161450 w 393780"/>
                  <a:gd name="connsiteY1" fmla="*/ 584611 h 568793"/>
                  <a:gd name="connsiteX2" fmla="*/ 2625 w 393780"/>
                  <a:gd name="connsiteY2" fmla="*/ 385971 h 568793"/>
                  <a:gd name="connsiteX3" fmla="*/ 2625 w 393780"/>
                  <a:gd name="connsiteY3" fmla="*/ 368469 h 568793"/>
                  <a:gd name="connsiteX4" fmla="*/ 242394 w 393780"/>
                  <a:gd name="connsiteY4" fmla="*/ 7067 h 568793"/>
                  <a:gd name="connsiteX5" fmla="*/ 254207 w 393780"/>
                  <a:gd name="connsiteY5" fmla="*/ 66 h 568793"/>
                  <a:gd name="connsiteX6" fmla="*/ 266896 w 393780"/>
                  <a:gd name="connsiteY6" fmla="*/ 4879 h 568793"/>
                  <a:gd name="connsiteX7" fmla="*/ 414344 w 393780"/>
                  <a:gd name="connsiteY7" fmla="*/ 116012 h 568793"/>
                  <a:gd name="connsiteX8" fmla="*/ 421345 w 393780"/>
                  <a:gd name="connsiteY8" fmla="*/ 137452 h 568793"/>
                  <a:gd name="connsiteX9" fmla="*/ 399906 w 393780"/>
                  <a:gd name="connsiteY9" fmla="*/ 144452 h 568793"/>
                  <a:gd name="connsiteX10" fmla="*/ 257707 w 393780"/>
                  <a:gd name="connsiteY10" fmla="*/ 40319 h 568793"/>
                  <a:gd name="connsiteX11" fmla="*/ 34565 w 393780"/>
                  <a:gd name="connsiteY11" fmla="*/ 376783 h 568793"/>
                  <a:gd name="connsiteX12" fmla="*/ 184202 w 393780"/>
                  <a:gd name="connsiteY12" fmla="*/ 562297 h 568793"/>
                  <a:gd name="connsiteX13" fmla="*/ 183327 w 393780"/>
                  <a:gd name="connsiteY13" fmla="*/ 584611 h 568793"/>
                  <a:gd name="connsiteX14" fmla="*/ 172826 w 393780"/>
                  <a:gd name="connsiteY14" fmla="*/ 589424 h 56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0" h="568793">
                    <a:moveTo>
                      <a:pt x="172826" y="589424"/>
                    </a:moveTo>
                    <a:cubicBezTo>
                      <a:pt x="168450" y="589424"/>
                      <a:pt x="164513" y="587674"/>
                      <a:pt x="161450" y="584611"/>
                    </a:cubicBezTo>
                    <a:cubicBezTo>
                      <a:pt x="98008" y="516793"/>
                      <a:pt x="44628" y="449851"/>
                      <a:pt x="2625" y="385971"/>
                    </a:cubicBezTo>
                    <a:cubicBezTo>
                      <a:pt x="-875" y="380720"/>
                      <a:pt x="-875" y="373720"/>
                      <a:pt x="2625" y="368469"/>
                    </a:cubicBezTo>
                    <a:lnTo>
                      <a:pt x="242394" y="7067"/>
                    </a:lnTo>
                    <a:cubicBezTo>
                      <a:pt x="245019" y="3129"/>
                      <a:pt x="249394" y="504"/>
                      <a:pt x="254207" y="66"/>
                    </a:cubicBezTo>
                    <a:cubicBezTo>
                      <a:pt x="259020" y="-371"/>
                      <a:pt x="263833" y="1379"/>
                      <a:pt x="266896" y="4879"/>
                    </a:cubicBezTo>
                    <a:cubicBezTo>
                      <a:pt x="267771" y="5754"/>
                      <a:pt x="339526" y="79260"/>
                      <a:pt x="414344" y="116012"/>
                    </a:cubicBezTo>
                    <a:cubicBezTo>
                      <a:pt x="422220" y="119950"/>
                      <a:pt x="425283" y="129576"/>
                      <a:pt x="421345" y="137452"/>
                    </a:cubicBezTo>
                    <a:cubicBezTo>
                      <a:pt x="417407" y="145327"/>
                      <a:pt x="407781" y="148390"/>
                      <a:pt x="399906" y="144452"/>
                    </a:cubicBezTo>
                    <a:cubicBezTo>
                      <a:pt x="339964" y="114700"/>
                      <a:pt x="283084" y="64384"/>
                      <a:pt x="257707" y="40319"/>
                    </a:cubicBezTo>
                    <a:lnTo>
                      <a:pt x="34565" y="376783"/>
                    </a:lnTo>
                    <a:cubicBezTo>
                      <a:pt x="74381" y="436725"/>
                      <a:pt x="124697" y="498855"/>
                      <a:pt x="184202" y="562297"/>
                    </a:cubicBezTo>
                    <a:cubicBezTo>
                      <a:pt x="190327" y="568860"/>
                      <a:pt x="189890" y="578923"/>
                      <a:pt x="183327" y="584611"/>
                    </a:cubicBezTo>
                    <a:cubicBezTo>
                      <a:pt x="180701" y="587674"/>
                      <a:pt x="176764" y="589424"/>
                      <a:pt x="172826" y="589424"/>
                    </a:cubicBezTo>
                    <a:close/>
                  </a:path>
                </a:pathLst>
              </a:custGeom>
              <a:grpFill/>
              <a:ln w="43498" cap="flat">
                <a:noFill/>
                <a:prstDash val="solid"/>
                <a:miter/>
              </a:ln>
            </p:spPr>
            <p:txBody>
              <a:bodyPr rtlCol="0" anchor="ctr"/>
              <a:lstStyle/>
              <a:p>
                <a:endParaRPr lang="en-US" sz="1400" dirty="0">
                  <a:solidFill>
                    <a:schemeClr val="bg1"/>
                  </a:solidFill>
                  <a:latin typeface="+mj-lt"/>
                </a:endParaRPr>
              </a:p>
            </p:txBody>
          </p:sp>
          <p:sp>
            <p:nvSpPr>
              <p:cNvPr id="244" name="Freeform: Shape 243">
                <a:extLst>
                  <a:ext uri="{FF2B5EF4-FFF2-40B4-BE49-F238E27FC236}">
                    <a16:creationId xmlns:a16="http://schemas.microsoft.com/office/drawing/2014/main" id="{470C6316-C3F1-2060-28BC-82DAD6EEA7FC}"/>
                  </a:ext>
                </a:extLst>
              </p:cNvPr>
              <p:cNvSpPr/>
              <p:nvPr/>
            </p:nvSpPr>
            <p:spPr>
              <a:xfrm>
                <a:off x="5699394" y="6573521"/>
                <a:ext cx="393780" cy="262520"/>
              </a:xfrm>
              <a:custGeom>
                <a:avLst/>
                <a:gdLst>
                  <a:gd name="connsiteX0" fmla="*/ 172479 w 393780"/>
                  <a:gd name="connsiteY0" fmla="*/ 301965 h 262520"/>
                  <a:gd name="connsiteX1" fmla="*/ 126975 w 393780"/>
                  <a:gd name="connsiteY1" fmla="*/ 287964 h 262520"/>
                  <a:gd name="connsiteX2" fmla="*/ 122162 w 393780"/>
                  <a:gd name="connsiteY2" fmla="*/ 284901 h 262520"/>
                  <a:gd name="connsiteX3" fmla="*/ 6653 w 393780"/>
                  <a:gd name="connsiteY3" fmla="*/ 206145 h 262520"/>
                  <a:gd name="connsiteX4" fmla="*/ 2716 w 393780"/>
                  <a:gd name="connsiteY4" fmla="*/ 183831 h 262520"/>
                  <a:gd name="connsiteX5" fmla="*/ 25030 w 393780"/>
                  <a:gd name="connsiteY5" fmla="*/ 179893 h 262520"/>
                  <a:gd name="connsiteX6" fmla="*/ 139664 w 393780"/>
                  <a:gd name="connsiteY6" fmla="*/ 257774 h 262520"/>
                  <a:gd name="connsiteX7" fmla="*/ 144914 w 393780"/>
                  <a:gd name="connsiteY7" fmla="*/ 261274 h 262520"/>
                  <a:gd name="connsiteX8" fmla="*/ 182542 w 393780"/>
                  <a:gd name="connsiteY8" fmla="*/ 269150 h 262520"/>
                  <a:gd name="connsiteX9" fmla="*/ 214482 w 393780"/>
                  <a:gd name="connsiteY9" fmla="*/ 248148 h 262520"/>
                  <a:gd name="connsiteX10" fmla="*/ 236359 w 393780"/>
                  <a:gd name="connsiteY10" fmla="*/ 215771 h 262520"/>
                  <a:gd name="connsiteX11" fmla="*/ 223670 w 393780"/>
                  <a:gd name="connsiteY11" fmla="*/ 147078 h 262520"/>
                  <a:gd name="connsiteX12" fmla="*/ 222358 w 393780"/>
                  <a:gd name="connsiteY12" fmla="*/ 146203 h 262520"/>
                  <a:gd name="connsiteX13" fmla="*/ 218420 w 393780"/>
                  <a:gd name="connsiteY13" fmla="*/ 124326 h 262520"/>
                  <a:gd name="connsiteX14" fmla="*/ 240296 w 393780"/>
                  <a:gd name="connsiteY14" fmla="*/ 119951 h 262520"/>
                  <a:gd name="connsiteX15" fmla="*/ 242047 w 393780"/>
                  <a:gd name="connsiteY15" fmla="*/ 121264 h 262520"/>
                  <a:gd name="connsiteX16" fmla="*/ 277487 w 393780"/>
                  <a:gd name="connsiteY16" fmla="*/ 145765 h 262520"/>
                  <a:gd name="connsiteX17" fmla="*/ 315552 w 393780"/>
                  <a:gd name="connsiteY17" fmla="*/ 151016 h 262520"/>
                  <a:gd name="connsiteX18" fmla="*/ 350117 w 393780"/>
                  <a:gd name="connsiteY18" fmla="*/ 127389 h 262520"/>
                  <a:gd name="connsiteX19" fmla="*/ 371994 w 393780"/>
                  <a:gd name="connsiteY19" fmla="*/ 95011 h 262520"/>
                  <a:gd name="connsiteX20" fmla="*/ 364556 w 393780"/>
                  <a:gd name="connsiteY20" fmla="*/ 28944 h 262520"/>
                  <a:gd name="connsiteX21" fmla="*/ 360181 w 393780"/>
                  <a:gd name="connsiteY21" fmla="*/ 7067 h 262520"/>
                  <a:gd name="connsiteX22" fmla="*/ 382057 w 393780"/>
                  <a:gd name="connsiteY22" fmla="*/ 2692 h 262520"/>
                  <a:gd name="connsiteX23" fmla="*/ 397809 w 393780"/>
                  <a:gd name="connsiteY23" fmla="*/ 112950 h 262520"/>
                  <a:gd name="connsiteX24" fmla="*/ 375932 w 393780"/>
                  <a:gd name="connsiteY24" fmla="*/ 145328 h 262520"/>
                  <a:gd name="connsiteX25" fmla="*/ 322990 w 393780"/>
                  <a:gd name="connsiteY25" fmla="*/ 182081 h 262520"/>
                  <a:gd name="connsiteX26" fmla="*/ 275737 w 393780"/>
                  <a:gd name="connsiteY26" fmla="*/ 180331 h 262520"/>
                  <a:gd name="connsiteX27" fmla="*/ 262173 w 393780"/>
                  <a:gd name="connsiteY27" fmla="*/ 233710 h 262520"/>
                  <a:gd name="connsiteX28" fmla="*/ 240296 w 393780"/>
                  <a:gd name="connsiteY28" fmla="*/ 266087 h 262520"/>
                  <a:gd name="connsiteX29" fmla="*/ 188230 w 393780"/>
                  <a:gd name="connsiteY29" fmla="*/ 300652 h 262520"/>
                  <a:gd name="connsiteX30" fmla="*/ 172479 w 393780"/>
                  <a:gd name="connsiteY30" fmla="*/ 301965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780" h="262520">
                    <a:moveTo>
                      <a:pt x="172479" y="301965"/>
                    </a:moveTo>
                    <a:cubicBezTo>
                      <a:pt x="156290" y="301965"/>
                      <a:pt x="140539" y="297152"/>
                      <a:pt x="126975" y="287964"/>
                    </a:cubicBezTo>
                    <a:lnTo>
                      <a:pt x="122162" y="284901"/>
                    </a:lnTo>
                    <a:cubicBezTo>
                      <a:pt x="122162" y="284901"/>
                      <a:pt x="78409" y="257337"/>
                      <a:pt x="6653" y="206145"/>
                    </a:cubicBezTo>
                    <a:cubicBezTo>
                      <a:pt x="-347" y="200895"/>
                      <a:pt x="-2097" y="191269"/>
                      <a:pt x="2716" y="183831"/>
                    </a:cubicBezTo>
                    <a:cubicBezTo>
                      <a:pt x="7966" y="176830"/>
                      <a:pt x="17592" y="175080"/>
                      <a:pt x="25030" y="179893"/>
                    </a:cubicBezTo>
                    <a:cubicBezTo>
                      <a:pt x="96348" y="230209"/>
                      <a:pt x="139226" y="257774"/>
                      <a:pt x="139664" y="257774"/>
                    </a:cubicBezTo>
                    <a:lnTo>
                      <a:pt x="144914" y="261274"/>
                    </a:lnTo>
                    <a:cubicBezTo>
                      <a:pt x="155852" y="268712"/>
                      <a:pt x="169416" y="271338"/>
                      <a:pt x="182542" y="269150"/>
                    </a:cubicBezTo>
                    <a:cubicBezTo>
                      <a:pt x="195668" y="266525"/>
                      <a:pt x="207044" y="259087"/>
                      <a:pt x="214482" y="248148"/>
                    </a:cubicBezTo>
                    <a:lnTo>
                      <a:pt x="236359" y="215771"/>
                    </a:lnTo>
                    <a:cubicBezTo>
                      <a:pt x="251672" y="193019"/>
                      <a:pt x="245984" y="162829"/>
                      <a:pt x="223670" y="147078"/>
                    </a:cubicBezTo>
                    <a:lnTo>
                      <a:pt x="222358" y="146203"/>
                    </a:lnTo>
                    <a:cubicBezTo>
                      <a:pt x="215357" y="141390"/>
                      <a:pt x="213169" y="131327"/>
                      <a:pt x="218420" y="124326"/>
                    </a:cubicBezTo>
                    <a:cubicBezTo>
                      <a:pt x="223233" y="117326"/>
                      <a:pt x="233296" y="115138"/>
                      <a:pt x="240296" y="119951"/>
                    </a:cubicBezTo>
                    <a:cubicBezTo>
                      <a:pt x="240734" y="120388"/>
                      <a:pt x="241609" y="120826"/>
                      <a:pt x="242047" y="121264"/>
                    </a:cubicBezTo>
                    <a:lnTo>
                      <a:pt x="277487" y="145765"/>
                    </a:lnTo>
                    <a:cubicBezTo>
                      <a:pt x="287988" y="152766"/>
                      <a:pt x="301551" y="154516"/>
                      <a:pt x="315552" y="151016"/>
                    </a:cubicBezTo>
                    <a:cubicBezTo>
                      <a:pt x="329553" y="147516"/>
                      <a:pt x="342242" y="138765"/>
                      <a:pt x="350117" y="127389"/>
                    </a:cubicBezTo>
                    <a:lnTo>
                      <a:pt x="371994" y="95011"/>
                    </a:lnTo>
                    <a:cubicBezTo>
                      <a:pt x="385558" y="74885"/>
                      <a:pt x="389058" y="45133"/>
                      <a:pt x="364556" y="28944"/>
                    </a:cubicBezTo>
                    <a:cubicBezTo>
                      <a:pt x="357118" y="24131"/>
                      <a:pt x="355368" y="14068"/>
                      <a:pt x="360181" y="7067"/>
                    </a:cubicBezTo>
                    <a:cubicBezTo>
                      <a:pt x="364994" y="-371"/>
                      <a:pt x="375057" y="-2121"/>
                      <a:pt x="382057" y="2692"/>
                    </a:cubicBezTo>
                    <a:cubicBezTo>
                      <a:pt x="417935" y="26756"/>
                      <a:pt x="424498" y="73135"/>
                      <a:pt x="397809" y="112950"/>
                    </a:cubicBezTo>
                    <a:lnTo>
                      <a:pt x="375932" y="145328"/>
                    </a:lnTo>
                    <a:cubicBezTo>
                      <a:pt x="364118" y="163267"/>
                      <a:pt x="344429" y="176393"/>
                      <a:pt x="322990" y="182081"/>
                    </a:cubicBezTo>
                    <a:cubicBezTo>
                      <a:pt x="306364" y="186019"/>
                      <a:pt x="290175" y="185581"/>
                      <a:pt x="275737" y="180331"/>
                    </a:cubicBezTo>
                    <a:cubicBezTo>
                      <a:pt x="277487" y="198707"/>
                      <a:pt x="273111" y="217521"/>
                      <a:pt x="262173" y="233710"/>
                    </a:cubicBezTo>
                    <a:lnTo>
                      <a:pt x="240296" y="266087"/>
                    </a:lnTo>
                    <a:cubicBezTo>
                      <a:pt x="228045" y="284026"/>
                      <a:pt x="209669" y="296277"/>
                      <a:pt x="188230" y="300652"/>
                    </a:cubicBezTo>
                    <a:cubicBezTo>
                      <a:pt x="182980" y="301527"/>
                      <a:pt x="177729" y="301965"/>
                      <a:pt x="172479" y="301965"/>
                    </a:cubicBezTo>
                    <a:close/>
                  </a:path>
                </a:pathLst>
              </a:custGeom>
              <a:grpFill/>
              <a:ln w="43498" cap="flat">
                <a:noFill/>
                <a:prstDash val="solid"/>
                <a:miter/>
              </a:ln>
            </p:spPr>
            <p:txBody>
              <a:bodyPr rtlCol="0" anchor="ctr"/>
              <a:lstStyle/>
              <a:p>
                <a:endParaRPr lang="en-US" sz="1400" dirty="0">
                  <a:solidFill>
                    <a:schemeClr val="bg1"/>
                  </a:solidFill>
                  <a:latin typeface="+mj-lt"/>
                </a:endParaRPr>
              </a:p>
            </p:txBody>
          </p:sp>
        </p:grpSp>
      </p:grpSp>
      <p:sp>
        <p:nvSpPr>
          <p:cNvPr id="246" name="Oval 245">
            <a:extLst>
              <a:ext uri="{FF2B5EF4-FFF2-40B4-BE49-F238E27FC236}">
                <a16:creationId xmlns:a16="http://schemas.microsoft.com/office/drawing/2014/main" id="{4E74AE68-CBCE-DAAD-85EA-8AC8410E772E}"/>
              </a:ext>
              <a:ext uri="{C183D7F6-B498-43B3-948B-1728B52AA6E4}">
                <adec:decorative xmlns:adec="http://schemas.microsoft.com/office/drawing/2017/decorative" val="1"/>
              </a:ext>
            </a:extLst>
          </p:cNvPr>
          <p:cNvSpPr/>
          <p:nvPr/>
        </p:nvSpPr>
        <p:spPr>
          <a:xfrm>
            <a:off x="1598277" y="49256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47" name="Graphic 246" descr="An illustration of a dashboard">
            <a:extLst>
              <a:ext uri="{FF2B5EF4-FFF2-40B4-BE49-F238E27FC236}">
                <a16:creationId xmlns:a16="http://schemas.microsoft.com/office/drawing/2014/main" id="{668E5A0E-D285-321B-CAB2-7150017F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9712" y="5128317"/>
            <a:ext cx="314938" cy="192460"/>
          </a:xfrm>
          <a:prstGeom prst="rect">
            <a:avLst/>
          </a:prstGeom>
        </p:spPr>
      </p:pic>
      <p:sp>
        <p:nvSpPr>
          <p:cNvPr id="248" name="Oval 247">
            <a:extLst>
              <a:ext uri="{FF2B5EF4-FFF2-40B4-BE49-F238E27FC236}">
                <a16:creationId xmlns:a16="http://schemas.microsoft.com/office/drawing/2014/main" id="{B319795C-A7D1-FA50-76B9-C878B76BFD83}"/>
              </a:ext>
              <a:ext uri="{C183D7F6-B498-43B3-948B-1728B52AA6E4}">
                <adec:decorative xmlns:adec="http://schemas.microsoft.com/office/drawing/2017/decorative" val="1"/>
              </a:ext>
            </a:extLst>
          </p:cNvPr>
          <p:cNvSpPr/>
          <p:nvPr/>
        </p:nvSpPr>
        <p:spPr>
          <a:xfrm>
            <a:off x="2898287" y="32214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sp>
        <p:nvSpPr>
          <p:cNvPr id="249" name="Oval 248">
            <a:extLst>
              <a:ext uri="{FF2B5EF4-FFF2-40B4-BE49-F238E27FC236}">
                <a16:creationId xmlns:a16="http://schemas.microsoft.com/office/drawing/2014/main" id="{C7014CC2-33BA-DA46-A64D-87D29AAE8332}"/>
              </a:ext>
              <a:ext uri="{C183D7F6-B498-43B3-948B-1728B52AA6E4}">
                <adec:decorative xmlns:adec="http://schemas.microsoft.com/office/drawing/2017/decorative" val="1"/>
              </a:ext>
            </a:extLst>
          </p:cNvPr>
          <p:cNvSpPr/>
          <p:nvPr/>
        </p:nvSpPr>
        <p:spPr>
          <a:xfrm>
            <a:off x="5413184" y="32214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sp>
        <p:nvSpPr>
          <p:cNvPr id="250" name="Oval 249">
            <a:extLst>
              <a:ext uri="{FF2B5EF4-FFF2-40B4-BE49-F238E27FC236}">
                <a16:creationId xmlns:a16="http://schemas.microsoft.com/office/drawing/2014/main" id="{8522B819-1F49-4867-F6BC-9904B0BBD0B0}"/>
              </a:ext>
              <a:ext uri="{C183D7F6-B498-43B3-948B-1728B52AA6E4}">
                <adec:decorative xmlns:adec="http://schemas.microsoft.com/office/drawing/2017/decorative" val="1"/>
              </a:ext>
            </a:extLst>
          </p:cNvPr>
          <p:cNvSpPr/>
          <p:nvPr/>
        </p:nvSpPr>
        <p:spPr>
          <a:xfrm>
            <a:off x="7925522" y="32214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51" name="Graphic 250" descr="An illustration of a cloud and globe">
            <a:extLst>
              <a:ext uri="{FF2B5EF4-FFF2-40B4-BE49-F238E27FC236}">
                <a16:creationId xmlns:a16="http://schemas.microsoft.com/office/drawing/2014/main" id="{C7BD9202-D906-7B6F-095F-6AA2BC0F1E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21102" y="3380511"/>
            <a:ext cx="352178" cy="279670"/>
          </a:xfrm>
          <a:prstGeom prst="rect">
            <a:avLst/>
          </a:prstGeom>
        </p:spPr>
      </p:pic>
      <p:pic>
        <p:nvPicPr>
          <p:cNvPr id="252" name="Graphic 251" descr="An illustration of a cloud and laptop">
            <a:extLst>
              <a:ext uri="{FF2B5EF4-FFF2-40B4-BE49-F238E27FC236}">
                <a16:creationId xmlns:a16="http://schemas.microsoft.com/office/drawing/2014/main" id="{31ABA88E-B8E6-D0DB-B8F6-96B316B1D6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50426" y="3382342"/>
            <a:ext cx="323324" cy="276008"/>
          </a:xfrm>
          <a:prstGeom prst="rect">
            <a:avLst/>
          </a:prstGeom>
        </p:spPr>
      </p:pic>
      <p:pic>
        <p:nvPicPr>
          <p:cNvPr id="253" name="Graphic 252" descr="An illustration of two hands holding currency">
            <a:extLst>
              <a:ext uri="{FF2B5EF4-FFF2-40B4-BE49-F238E27FC236}">
                <a16:creationId xmlns:a16="http://schemas.microsoft.com/office/drawing/2014/main" id="{4E3FEC8E-025E-19F3-0E71-600CC9BFC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67806" y="3391366"/>
            <a:ext cx="313240" cy="257962"/>
          </a:xfrm>
          <a:prstGeom prst="rect">
            <a:avLst/>
          </a:prstGeom>
        </p:spPr>
      </p:pic>
      <p:sp>
        <p:nvSpPr>
          <p:cNvPr id="255" name="Oval 254">
            <a:extLst>
              <a:ext uri="{FF2B5EF4-FFF2-40B4-BE49-F238E27FC236}">
                <a16:creationId xmlns:a16="http://schemas.microsoft.com/office/drawing/2014/main" id="{E5034879-9448-D84B-4DC4-393596DE85C0}"/>
              </a:ext>
              <a:ext uri="{C183D7F6-B498-43B3-948B-1728B52AA6E4}">
                <adec:decorative xmlns:adec="http://schemas.microsoft.com/office/drawing/2017/decorative" val="1"/>
              </a:ext>
            </a:extLst>
          </p:cNvPr>
          <p:cNvSpPr/>
          <p:nvPr/>
        </p:nvSpPr>
        <p:spPr>
          <a:xfrm>
            <a:off x="9946664" y="3221441"/>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56" name="Graphic 255" descr="Scales">
            <a:extLst>
              <a:ext uri="{FF2B5EF4-FFF2-40B4-BE49-F238E27FC236}">
                <a16:creationId xmlns:a16="http://schemas.microsoft.com/office/drawing/2014/main" id="{F17EDF4A-BBCB-9BB5-084D-E229C8E5F8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1422" y="3354013"/>
            <a:ext cx="327728" cy="307244"/>
          </a:xfrm>
          <a:prstGeom prst="rect">
            <a:avLst/>
          </a:prstGeom>
        </p:spPr>
      </p:pic>
      <p:sp>
        <p:nvSpPr>
          <p:cNvPr id="257" name="Oval 256">
            <a:extLst>
              <a:ext uri="{FF2B5EF4-FFF2-40B4-BE49-F238E27FC236}">
                <a16:creationId xmlns:a16="http://schemas.microsoft.com/office/drawing/2014/main" id="{5ECCCDB6-282E-3D98-5EE3-01B60CC16545}"/>
              </a:ext>
              <a:ext uri="{C183D7F6-B498-43B3-948B-1728B52AA6E4}">
                <adec:decorative xmlns:adec="http://schemas.microsoft.com/office/drawing/2017/decorative" val="1"/>
              </a:ext>
            </a:extLst>
          </p:cNvPr>
          <p:cNvSpPr/>
          <p:nvPr/>
        </p:nvSpPr>
        <p:spPr>
          <a:xfrm>
            <a:off x="9352287" y="1415344"/>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58" name="Graphic 257" descr="An illustration of a target">
            <a:extLst>
              <a:ext uri="{FF2B5EF4-FFF2-40B4-BE49-F238E27FC236}">
                <a16:creationId xmlns:a16="http://schemas.microsoft.com/office/drawing/2014/main" id="{93903F2C-AAAA-6BB9-F017-94916FC911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29650" y="1592709"/>
            <a:ext cx="243082" cy="243080"/>
          </a:xfrm>
          <a:prstGeom prst="rect">
            <a:avLst/>
          </a:prstGeom>
        </p:spPr>
      </p:pic>
      <p:sp>
        <p:nvSpPr>
          <p:cNvPr id="260" name="Oval 259">
            <a:extLst>
              <a:ext uri="{FF2B5EF4-FFF2-40B4-BE49-F238E27FC236}">
                <a16:creationId xmlns:a16="http://schemas.microsoft.com/office/drawing/2014/main" id="{793E4144-3F65-D1BA-D93D-F76364552E6D}"/>
              </a:ext>
              <a:ext uri="{C183D7F6-B498-43B3-948B-1728B52AA6E4}">
                <adec:decorative xmlns:adec="http://schemas.microsoft.com/office/drawing/2017/decorative" val="1"/>
              </a:ext>
            </a:extLst>
          </p:cNvPr>
          <p:cNvSpPr/>
          <p:nvPr/>
        </p:nvSpPr>
        <p:spPr>
          <a:xfrm>
            <a:off x="6720168" y="1415344"/>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61" name="Graphic 260" descr="An illustration of a human form inside a shape with 6 sides">
            <a:extLst>
              <a:ext uri="{FF2B5EF4-FFF2-40B4-BE49-F238E27FC236}">
                <a16:creationId xmlns:a16="http://schemas.microsoft.com/office/drawing/2014/main" id="{3999F76B-68F7-BEC7-E597-06428D8973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76374" y="1550409"/>
            <a:ext cx="285394" cy="327674"/>
          </a:xfrm>
          <a:prstGeom prst="rect">
            <a:avLst/>
          </a:prstGeom>
        </p:spPr>
      </p:pic>
      <p:sp>
        <p:nvSpPr>
          <p:cNvPr id="263" name="Oval 262">
            <a:extLst>
              <a:ext uri="{FF2B5EF4-FFF2-40B4-BE49-F238E27FC236}">
                <a16:creationId xmlns:a16="http://schemas.microsoft.com/office/drawing/2014/main" id="{496FC053-7D5D-E562-8628-D17C0F49D37D}"/>
              </a:ext>
              <a:ext uri="{C183D7F6-B498-43B3-948B-1728B52AA6E4}">
                <adec:decorative xmlns:adec="http://schemas.microsoft.com/office/drawing/2017/decorative" val="1"/>
              </a:ext>
            </a:extLst>
          </p:cNvPr>
          <p:cNvSpPr/>
          <p:nvPr/>
        </p:nvSpPr>
        <p:spPr>
          <a:xfrm>
            <a:off x="4243178" y="14153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pic>
        <p:nvPicPr>
          <p:cNvPr id="264" name="Graphic 263" descr="An illustration of three human forms inside nodes">
            <a:extLst>
              <a:ext uri="{FF2B5EF4-FFF2-40B4-BE49-F238E27FC236}">
                <a16:creationId xmlns:a16="http://schemas.microsoft.com/office/drawing/2014/main" id="{ABD8B2E5-E375-01F4-BC0F-EBFB234FCF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87507" y="1571557"/>
            <a:ext cx="309158" cy="285376"/>
          </a:xfrm>
          <a:prstGeom prst="rect">
            <a:avLst/>
          </a:prstGeom>
        </p:spPr>
      </p:pic>
      <p:sp>
        <p:nvSpPr>
          <p:cNvPr id="266" name="Oval 265">
            <a:extLst>
              <a:ext uri="{FF2B5EF4-FFF2-40B4-BE49-F238E27FC236}">
                <a16:creationId xmlns:a16="http://schemas.microsoft.com/office/drawing/2014/main" id="{C56B9D07-1080-4E92-CAF4-1E203A5D4274}"/>
              </a:ext>
              <a:ext uri="{C183D7F6-B498-43B3-948B-1728B52AA6E4}">
                <adec:decorative xmlns:adec="http://schemas.microsoft.com/office/drawing/2017/decorative" val="1"/>
              </a:ext>
            </a:extLst>
          </p:cNvPr>
          <p:cNvSpPr/>
          <p:nvPr/>
        </p:nvSpPr>
        <p:spPr>
          <a:xfrm>
            <a:off x="1804011" y="1415344"/>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mj-lt"/>
            </a:endParaRPr>
          </a:p>
        </p:txBody>
      </p:sp>
      <p:grpSp>
        <p:nvGrpSpPr>
          <p:cNvPr id="267" name="Group 266" descr="An illustration of a calendar">
            <a:extLst>
              <a:ext uri="{FF2B5EF4-FFF2-40B4-BE49-F238E27FC236}">
                <a16:creationId xmlns:a16="http://schemas.microsoft.com/office/drawing/2014/main" id="{A493162C-8F11-FA80-D679-83D4806FC9AA}"/>
              </a:ext>
            </a:extLst>
          </p:cNvPr>
          <p:cNvGrpSpPr>
            <a:grpSpLocks noChangeAspect="1"/>
          </p:cNvGrpSpPr>
          <p:nvPr/>
        </p:nvGrpSpPr>
        <p:grpSpPr>
          <a:xfrm>
            <a:off x="1983049" y="1598602"/>
            <a:ext cx="239730" cy="231290"/>
            <a:chOff x="804337" y="1328352"/>
            <a:chExt cx="1054598" cy="1017474"/>
          </a:xfrm>
          <a:solidFill>
            <a:schemeClr val="bg1"/>
          </a:solidFill>
        </p:grpSpPr>
        <p:sp>
          <p:nvSpPr>
            <p:cNvPr id="268" name="Freeform: Shape 267">
              <a:extLst>
                <a:ext uri="{FF2B5EF4-FFF2-40B4-BE49-F238E27FC236}">
                  <a16:creationId xmlns:a16="http://schemas.microsoft.com/office/drawing/2014/main" id="{150EBB2E-4F7C-28C0-DE46-D3611C8B7B31}"/>
                </a:ext>
              </a:extLst>
            </p:cNvPr>
            <p:cNvSpPr/>
            <p:nvPr/>
          </p:nvSpPr>
          <p:spPr>
            <a:xfrm>
              <a:off x="804337" y="1544333"/>
              <a:ext cx="1054598" cy="801493"/>
            </a:xfrm>
            <a:custGeom>
              <a:avLst/>
              <a:gdLst>
                <a:gd name="connsiteX0" fmla="*/ 1095517 w 1054598"/>
                <a:gd name="connsiteY0" fmla="*/ 807822 h 801494"/>
                <a:gd name="connsiteX1" fmla="*/ 0 w 1054598"/>
                <a:gd name="connsiteY1" fmla="*/ 807822 h 801494"/>
                <a:gd name="connsiteX2" fmla="*/ 0 w 1054598"/>
                <a:gd name="connsiteY2" fmla="*/ 0 h 801494"/>
                <a:gd name="connsiteX3" fmla="*/ 1095517 w 1054598"/>
                <a:gd name="connsiteY3" fmla="*/ 0 h 801494"/>
                <a:gd name="connsiteX4" fmla="*/ 1095517 w 1054598"/>
                <a:gd name="connsiteY4" fmla="*/ 807822 h 801494"/>
                <a:gd name="connsiteX5" fmla="*/ 31638 w 1054598"/>
                <a:gd name="connsiteY5" fmla="*/ 776184 h 801494"/>
                <a:gd name="connsiteX6" fmla="*/ 1063879 w 1054598"/>
                <a:gd name="connsiteY6" fmla="*/ 776184 h 801494"/>
                <a:gd name="connsiteX7" fmla="*/ 1063879 w 1054598"/>
                <a:gd name="connsiteY7" fmla="*/ 31638 h 801494"/>
                <a:gd name="connsiteX8" fmla="*/ 31638 w 1054598"/>
                <a:gd name="connsiteY8" fmla="*/ 31638 h 801494"/>
                <a:gd name="connsiteX9" fmla="*/ 31638 w 1054598"/>
                <a:gd name="connsiteY9" fmla="*/ 776184 h 80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598" h="801494">
                  <a:moveTo>
                    <a:pt x="1095517" y="807822"/>
                  </a:moveTo>
                  <a:lnTo>
                    <a:pt x="0" y="807822"/>
                  </a:lnTo>
                  <a:lnTo>
                    <a:pt x="0" y="0"/>
                  </a:lnTo>
                  <a:lnTo>
                    <a:pt x="1095517" y="0"/>
                  </a:lnTo>
                  <a:lnTo>
                    <a:pt x="1095517" y="807822"/>
                  </a:lnTo>
                  <a:close/>
                  <a:moveTo>
                    <a:pt x="31638" y="776184"/>
                  </a:moveTo>
                  <a:lnTo>
                    <a:pt x="1063879" y="776184"/>
                  </a:lnTo>
                  <a:lnTo>
                    <a:pt x="1063879" y="31638"/>
                  </a:lnTo>
                  <a:lnTo>
                    <a:pt x="31638" y="31638"/>
                  </a:lnTo>
                  <a:lnTo>
                    <a:pt x="31638" y="776184"/>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69" name="Freeform: Shape 268">
              <a:extLst>
                <a:ext uri="{FF2B5EF4-FFF2-40B4-BE49-F238E27FC236}">
                  <a16:creationId xmlns:a16="http://schemas.microsoft.com/office/drawing/2014/main" id="{FC78587F-496B-A315-EE39-1B16AC45FBD8}"/>
                </a:ext>
              </a:extLst>
            </p:cNvPr>
            <p:cNvSpPr/>
            <p:nvPr/>
          </p:nvSpPr>
          <p:spPr>
            <a:xfrm>
              <a:off x="1712558"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0" name="Freeform: Shape 269">
              <a:extLst>
                <a:ext uri="{FF2B5EF4-FFF2-40B4-BE49-F238E27FC236}">
                  <a16:creationId xmlns:a16="http://schemas.microsoft.com/office/drawing/2014/main" id="{40FB4740-65A9-5739-3254-C5FF747DF61B}"/>
                </a:ext>
              </a:extLst>
            </p:cNvPr>
            <p:cNvSpPr/>
            <p:nvPr/>
          </p:nvSpPr>
          <p:spPr>
            <a:xfrm>
              <a:off x="1573771"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1" name="Freeform: Shape 270">
              <a:extLst>
                <a:ext uri="{FF2B5EF4-FFF2-40B4-BE49-F238E27FC236}">
                  <a16:creationId xmlns:a16="http://schemas.microsoft.com/office/drawing/2014/main" id="{2205E527-D303-46C9-2F87-E4ABE448D892}"/>
                </a:ext>
              </a:extLst>
            </p:cNvPr>
            <p:cNvSpPr/>
            <p:nvPr/>
          </p:nvSpPr>
          <p:spPr>
            <a:xfrm>
              <a:off x="1435409"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2" name="Freeform: Shape 271">
              <a:extLst>
                <a:ext uri="{FF2B5EF4-FFF2-40B4-BE49-F238E27FC236}">
                  <a16:creationId xmlns:a16="http://schemas.microsoft.com/office/drawing/2014/main" id="{848E955D-2124-636B-32AE-69EF23EAF72B}"/>
                </a:ext>
              </a:extLst>
            </p:cNvPr>
            <p:cNvSpPr/>
            <p:nvPr/>
          </p:nvSpPr>
          <p:spPr>
            <a:xfrm>
              <a:off x="1296622"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3" name="Freeform: Shape 272">
              <a:extLst>
                <a:ext uri="{FF2B5EF4-FFF2-40B4-BE49-F238E27FC236}">
                  <a16:creationId xmlns:a16="http://schemas.microsoft.com/office/drawing/2014/main" id="{3099603E-0347-C910-7EF5-3796363D4F44}"/>
                </a:ext>
              </a:extLst>
            </p:cNvPr>
            <p:cNvSpPr/>
            <p:nvPr/>
          </p:nvSpPr>
          <p:spPr>
            <a:xfrm>
              <a:off x="1157838"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4" name="Freeform: Shape 273">
              <a:extLst>
                <a:ext uri="{FF2B5EF4-FFF2-40B4-BE49-F238E27FC236}">
                  <a16:creationId xmlns:a16="http://schemas.microsoft.com/office/drawing/2014/main" id="{6F10DF00-3A82-AF14-2143-DEC41CFF8172}"/>
                </a:ext>
              </a:extLst>
            </p:cNvPr>
            <p:cNvSpPr/>
            <p:nvPr/>
          </p:nvSpPr>
          <p:spPr>
            <a:xfrm>
              <a:off x="1019475"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5" name="Freeform: Shape 274">
              <a:extLst>
                <a:ext uri="{FF2B5EF4-FFF2-40B4-BE49-F238E27FC236}">
                  <a16:creationId xmlns:a16="http://schemas.microsoft.com/office/drawing/2014/main" id="{0BF74EEE-EACB-58DD-1272-66665D96F4F3}"/>
                </a:ext>
              </a:extLst>
            </p:cNvPr>
            <p:cNvSpPr/>
            <p:nvPr/>
          </p:nvSpPr>
          <p:spPr>
            <a:xfrm>
              <a:off x="880691"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6" name="Freeform: Shape 275">
              <a:extLst>
                <a:ext uri="{FF2B5EF4-FFF2-40B4-BE49-F238E27FC236}">
                  <a16:creationId xmlns:a16="http://schemas.microsoft.com/office/drawing/2014/main" id="{5C86AA86-4938-6EA9-C84E-262EC54B0CAE}"/>
                </a:ext>
              </a:extLst>
            </p:cNvPr>
            <p:cNvSpPr/>
            <p:nvPr/>
          </p:nvSpPr>
          <p:spPr>
            <a:xfrm>
              <a:off x="1712558"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7" name="Freeform: Shape 276">
              <a:extLst>
                <a:ext uri="{FF2B5EF4-FFF2-40B4-BE49-F238E27FC236}">
                  <a16:creationId xmlns:a16="http://schemas.microsoft.com/office/drawing/2014/main" id="{237C8E20-133D-CE2E-7E58-C005D796FA01}"/>
                </a:ext>
              </a:extLst>
            </p:cNvPr>
            <p:cNvSpPr/>
            <p:nvPr/>
          </p:nvSpPr>
          <p:spPr>
            <a:xfrm>
              <a:off x="1573771"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8" name="Freeform: Shape 277">
              <a:extLst>
                <a:ext uri="{FF2B5EF4-FFF2-40B4-BE49-F238E27FC236}">
                  <a16:creationId xmlns:a16="http://schemas.microsoft.com/office/drawing/2014/main" id="{4EFFD8B9-D8EE-A0BD-E77F-C98DABBFD506}"/>
                </a:ext>
              </a:extLst>
            </p:cNvPr>
            <p:cNvSpPr/>
            <p:nvPr/>
          </p:nvSpPr>
          <p:spPr>
            <a:xfrm>
              <a:off x="1435409"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79" name="Freeform: Shape 278">
              <a:extLst>
                <a:ext uri="{FF2B5EF4-FFF2-40B4-BE49-F238E27FC236}">
                  <a16:creationId xmlns:a16="http://schemas.microsoft.com/office/drawing/2014/main" id="{CC26D3B4-65EA-6A07-762C-3D05D3C71C59}"/>
                </a:ext>
              </a:extLst>
            </p:cNvPr>
            <p:cNvSpPr/>
            <p:nvPr/>
          </p:nvSpPr>
          <p:spPr>
            <a:xfrm>
              <a:off x="1296622"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0" name="Freeform: Shape 279">
              <a:extLst>
                <a:ext uri="{FF2B5EF4-FFF2-40B4-BE49-F238E27FC236}">
                  <a16:creationId xmlns:a16="http://schemas.microsoft.com/office/drawing/2014/main" id="{9282F260-9BCC-3794-66BD-29A509EBB22F}"/>
                </a:ext>
              </a:extLst>
            </p:cNvPr>
            <p:cNvSpPr/>
            <p:nvPr/>
          </p:nvSpPr>
          <p:spPr>
            <a:xfrm>
              <a:off x="1157838"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1" name="Freeform: Shape 280">
              <a:extLst>
                <a:ext uri="{FF2B5EF4-FFF2-40B4-BE49-F238E27FC236}">
                  <a16:creationId xmlns:a16="http://schemas.microsoft.com/office/drawing/2014/main" id="{9ECE98DD-0747-D438-DFB1-462FC9170FA0}"/>
                </a:ext>
              </a:extLst>
            </p:cNvPr>
            <p:cNvSpPr/>
            <p:nvPr/>
          </p:nvSpPr>
          <p:spPr>
            <a:xfrm>
              <a:off x="1019475"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2" name="Freeform: Shape 281">
              <a:extLst>
                <a:ext uri="{FF2B5EF4-FFF2-40B4-BE49-F238E27FC236}">
                  <a16:creationId xmlns:a16="http://schemas.microsoft.com/office/drawing/2014/main" id="{B7C2BEA4-6E67-1312-0A50-9FE194725C3B}"/>
                </a:ext>
              </a:extLst>
            </p:cNvPr>
            <p:cNvSpPr/>
            <p:nvPr/>
          </p:nvSpPr>
          <p:spPr>
            <a:xfrm>
              <a:off x="880691"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3" name="Freeform: Shape 282">
              <a:extLst>
                <a:ext uri="{FF2B5EF4-FFF2-40B4-BE49-F238E27FC236}">
                  <a16:creationId xmlns:a16="http://schemas.microsoft.com/office/drawing/2014/main" id="{E670DDE6-07F2-D254-CF88-FF424A3B0EEE}"/>
                </a:ext>
              </a:extLst>
            </p:cNvPr>
            <p:cNvSpPr/>
            <p:nvPr/>
          </p:nvSpPr>
          <p:spPr>
            <a:xfrm>
              <a:off x="1712558"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4" name="Freeform: Shape 283">
              <a:extLst>
                <a:ext uri="{FF2B5EF4-FFF2-40B4-BE49-F238E27FC236}">
                  <a16:creationId xmlns:a16="http://schemas.microsoft.com/office/drawing/2014/main" id="{F5C40E3B-84C8-2ADB-1607-3CFC4ECABE0F}"/>
                </a:ext>
              </a:extLst>
            </p:cNvPr>
            <p:cNvSpPr/>
            <p:nvPr/>
          </p:nvSpPr>
          <p:spPr>
            <a:xfrm>
              <a:off x="1573771"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5" name="Freeform: Shape 284">
              <a:extLst>
                <a:ext uri="{FF2B5EF4-FFF2-40B4-BE49-F238E27FC236}">
                  <a16:creationId xmlns:a16="http://schemas.microsoft.com/office/drawing/2014/main" id="{5D8621E3-0FC3-C581-8EBD-2DAB36BC572F}"/>
                </a:ext>
              </a:extLst>
            </p:cNvPr>
            <p:cNvSpPr/>
            <p:nvPr/>
          </p:nvSpPr>
          <p:spPr>
            <a:xfrm>
              <a:off x="1435409"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6" name="Freeform: Shape 285">
              <a:extLst>
                <a:ext uri="{FF2B5EF4-FFF2-40B4-BE49-F238E27FC236}">
                  <a16:creationId xmlns:a16="http://schemas.microsoft.com/office/drawing/2014/main" id="{E23C3C43-DEFD-7686-75D5-AECC49355D74}"/>
                </a:ext>
              </a:extLst>
            </p:cNvPr>
            <p:cNvSpPr/>
            <p:nvPr/>
          </p:nvSpPr>
          <p:spPr>
            <a:xfrm>
              <a:off x="1296622"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7" name="Freeform: Shape 286">
              <a:extLst>
                <a:ext uri="{FF2B5EF4-FFF2-40B4-BE49-F238E27FC236}">
                  <a16:creationId xmlns:a16="http://schemas.microsoft.com/office/drawing/2014/main" id="{E8A31198-3125-DA98-FC3C-8DCFD2008023}"/>
                </a:ext>
              </a:extLst>
            </p:cNvPr>
            <p:cNvSpPr/>
            <p:nvPr/>
          </p:nvSpPr>
          <p:spPr>
            <a:xfrm>
              <a:off x="1157838"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8" name="Freeform: Shape 287">
              <a:extLst>
                <a:ext uri="{FF2B5EF4-FFF2-40B4-BE49-F238E27FC236}">
                  <a16:creationId xmlns:a16="http://schemas.microsoft.com/office/drawing/2014/main" id="{13E5C161-B05F-9C37-F109-A48F31B356EC}"/>
                </a:ext>
              </a:extLst>
            </p:cNvPr>
            <p:cNvSpPr/>
            <p:nvPr/>
          </p:nvSpPr>
          <p:spPr>
            <a:xfrm>
              <a:off x="1019475"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89" name="Freeform: Shape 288">
              <a:extLst>
                <a:ext uri="{FF2B5EF4-FFF2-40B4-BE49-F238E27FC236}">
                  <a16:creationId xmlns:a16="http://schemas.microsoft.com/office/drawing/2014/main" id="{89528B9B-E532-9C8A-9C06-70D222DA82AF}"/>
                </a:ext>
              </a:extLst>
            </p:cNvPr>
            <p:cNvSpPr/>
            <p:nvPr/>
          </p:nvSpPr>
          <p:spPr>
            <a:xfrm>
              <a:off x="880691"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0" name="Freeform: Shape 289">
              <a:extLst>
                <a:ext uri="{FF2B5EF4-FFF2-40B4-BE49-F238E27FC236}">
                  <a16:creationId xmlns:a16="http://schemas.microsoft.com/office/drawing/2014/main" id="{B684E75F-CF9E-C824-1138-347B471A2D60}"/>
                </a:ext>
              </a:extLst>
            </p:cNvPr>
            <p:cNvSpPr/>
            <p:nvPr/>
          </p:nvSpPr>
          <p:spPr>
            <a:xfrm>
              <a:off x="1435409"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1" name="Freeform: Shape 290">
              <a:extLst>
                <a:ext uri="{FF2B5EF4-FFF2-40B4-BE49-F238E27FC236}">
                  <a16:creationId xmlns:a16="http://schemas.microsoft.com/office/drawing/2014/main" id="{50469B5F-F459-05A2-ADED-EF50547B1F66}"/>
                </a:ext>
              </a:extLst>
            </p:cNvPr>
            <p:cNvSpPr/>
            <p:nvPr/>
          </p:nvSpPr>
          <p:spPr>
            <a:xfrm>
              <a:off x="1296622"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2" name="Freeform: Shape 291">
              <a:extLst>
                <a:ext uri="{FF2B5EF4-FFF2-40B4-BE49-F238E27FC236}">
                  <a16:creationId xmlns:a16="http://schemas.microsoft.com/office/drawing/2014/main" id="{544D0794-C80E-4F8F-29C3-1C8FB3291CE5}"/>
                </a:ext>
              </a:extLst>
            </p:cNvPr>
            <p:cNvSpPr/>
            <p:nvPr/>
          </p:nvSpPr>
          <p:spPr>
            <a:xfrm>
              <a:off x="1157838"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3" name="Freeform: Shape 292">
              <a:extLst>
                <a:ext uri="{FF2B5EF4-FFF2-40B4-BE49-F238E27FC236}">
                  <a16:creationId xmlns:a16="http://schemas.microsoft.com/office/drawing/2014/main" id="{0F0D7C01-A280-848F-2684-65E7FD5CD8DA}"/>
                </a:ext>
              </a:extLst>
            </p:cNvPr>
            <p:cNvSpPr/>
            <p:nvPr/>
          </p:nvSpPr>
          <p:spPr>
            <a:xfrm>
              <a:off x="1019475"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4" name="Freeform: Shape 293">
              <a:extLst>
                <a:ext uri="{FF2B5EF4-FFF2-40B4-BE49-F238E27FC236}">
                  <a16:creationId xmlns:a16="http://schemas.microsoft.com/office/drawing/2014/main" id="{8A4AF141-574F-063B-75E9-2FD470386134}"/>
                </a:ext>
              </a:extLst>
            </p:cNvPr>
            <p:cNvSpPr/>
            <p:nvPr/>
          </p:nvSpPr>
          <p:spPr>
            <a:xfrm>
              <a:off x="1712558"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5" name="Freeform: Shape 294">
              <a:extLst>
                <a:ext uri="{FF2B5EF4-FFF2-40B4-BE49-F238E27FC236}">
                  <a16:creationId xmlns:a16="http://schemas.microsoft.com/office/drawing/2014/main" id="{DBA273F7-0963-FE9A-9966-1D94FDFCF5A0}"/>
                </a:ext>
              </a:extLst>
            </p:cNvPr>
            <p:cNvSpPr/>
            <p:nvPr/>
          </p:nvSpPr>
          <p:spPr>
            <a:xfrm>
              <a:off x="1573771"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6" name="Freeform: Shape 295">
              <a:extLst>
                <a:ext uri="{FF2B5EF4-FFF2-40B4-BE49-F238E27FC236}">
                  <a16:creationId xmlns:a16="http://schemas.microsoft.com/office/drawing/2014/main" id="{AC10936E-F4C5-0A5B-2EBA-FC9134BA7ECE}"/>
                </a:ext>
              </a:extLst>
            </p:cNvPr>
            <p:cNvSpPr/>
            <p:nvPr/>
          </p:nvSpPr>
          <p:spPr>
            <a:xfrm>
              <a:off x="1435409"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7" name="Freeform: Shape 296">
              <a:extLst>
                <a:ext uri="{FF2B5EF4-FFF2-40B4-BE49-F238E27FC236}">
                  <a16:creationId xmlns:a16="http://schemas.microsoft.com/office/drawing/2014/main" id="{30ED10B9-4005-05B0-B418-98990DD11C1D}"/>
                </a:ext>
              </a:extLst>
            </p:cNvPr>
            <p:cNvSpPr/>
            <p:nvPr/>
          </p:nvSpPr>
          <p:spPr>
            <a:xfrm>
              <a:off x="1296622"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8" name="Freeform: Shape 297">
              <a:extLst>
                <a:ext uri="{FF2B5EF4-FFF2-40B4-BE49-F238E27FC236}">
                  <a16:creationId xmlns:a16="http://schemas.microsoft.com/office/drawing/2014/main" id="{2B51A6F3-5E14-C634-B5C0-30568CD8C520}"/>
                </a:ext>
              </a:extLst>
            </p:cNvPr>
            <p:cNvSpPr/>
            <p:nvPr/>
          </p:nvSpPr>
          <p:spPr>
            <a:xfrm>
              <a:off x="880691"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299" name="Freeform: Shape 298">
              <a:extLst>
                <a:ext uri="{FF2B5EF4-FFF2-40B4-BE49-F238E27FC236}">
                  <a16:creationId xmlns:a16="http://schemas.microsoft.com/office/drawing/2014/main" id="{43C1B404-6EC8-03EA-8A3C-80FDDF97AB92}"/>
                </a:ext>
              </a:extLst>
            </p:cNvPr>
            <p:cNvSpPr/>
            <p:nvPr/>
          </p:nvSpPr>
          <p:spPr>
            <a:xfrm>
              <a:off x="804337" y="1328352"/>
              <a:ext cx="1054598" cy="210920"/>
            </a:xfrm>
            <a:custGeom>
              <a:avLst/>
              <a:gdLst>
                <a:gd name="connsiteX0" fmla="*/ 1095517 w 1054598"/>
                <a:gd name="connsiteY0" fmla="*/ 247620 h 210919"/>
                <a:gd name="connsiteX1" fmla="*/ 0 w 1054598"/>
                <a:gd name="connsiteY1" fmla="*/ 247620 h 210919"/>
                <a:gd name="connsiteX2" fmla="*/ 0 w 1054598"/>
                <a:gd name="connsiteY2" fmla="*/ 58636 h 210919"/>
                <a:gd name="connsiteX3" fmla="*/ 129083 w 1054598"/>
                <a:gd name="connsiteY3" fmla="*/ 58636 h 210919"/>
                <a:gd name="connsiteX4" fmla="*/ 202061 w 1054598"/>
                <a:gd name="connsiteY4" fmla="*/ 0 h 210919"/>
                <a:gd name="connsiteX5" fmla="*/ 275039 w 1054598"/>
                <a:gd name="connsiteY5" fmla="*/ 58636 h 210919"/>
                <a:gd name="connsiteX6" fmla="*/ 820477 w 1054598"/>
                <a:gd name="connsiteY6" fmla="*/ 58636 h 210919"/>
                <a:gd name="connsiteX7" fmla="*/ 893456 w 1054598"/>
                <a:gd name="connsiteY7" fmla="*/ 0 h 210919"/>
                <a:gd name="connsiteX8" fmla="*/ 966434 w 1054598"/>
                <a:gd name="connsiteY8" fmla="*/ 58636 h 210919"/>
                <a:gd name="connsiteX9" fmla="*/ 1095517 w 1054598"/>
                <a:gd name="connsiteY9" fmla="*/ 58636 h 210919"/>
                <a:gd name="connsiteX10" fmla="*/ 1095517 w 1054598"/>
                <a:gd name="connsiteY10" fmla="*/ 247620 h 210919"/>
                <a:gd name="connsiteX11" fmla="*/ 31638 w 1054598"/>
                <a:gd name="connsiteY11" fmla="*/ 215982 h 210919"/>
                <a:gd name="connsiteX12" fmla="*/ 1063879 w 1054598"/>
                <a:gd name="connsiteY12" fmla="*/ 215982 h 210919"/>
                <a:gd name="connsiteX13" fmla="*/ 1063879 w 1054598"/>
                <a:gd name="connsiteY13" fmla="*/ 90274 h 210919"/>
                <a:gd name="connsiteX14" fmla="*/ 936483 w 1054598"/>
                <a:gd name="connsiteY14" fmla="*/ 90274 h 210919"/>
                <a:gd name="connsiteX15" fmla="*/ 936483 w 1054598"/>
                <a:gd name="connsiteY15" fmla="*/ 74666 h 210919"/>
                <a:gd name="connsiteX16" fmla="*/ 893456 w 1054598"/>
                <a:gd name="connsiteY16" fmla="*/ 31638 h 210919"/>
                <a:gd name="connsiteX17" fmla="*/ 850428 w 1054598"/>
                <a:gd name="connsiteY17" fmla="*/ 74666 h 210919"/>
                <a:gd name="connsiteX18" fmla="*/ 850428 w 1054598"/>
                <a:gd name="connsiteY18" fmla="*/ 90695 h 210919"/>
                <a:gd name="connsiteX19" fmla="*/ 245089 w 1054598"/>
                <a:gd name="connsiteY19" fmla="*/ 90695 h 210919"/>
                <a:gd name="connsiteX20" fmla="*/ 245089 w 1054598"/>
                <a:gd name="connsiteY20" fmla="*/ 74666 h 210919"/>
                <a:gd name="connsiteX21" fmla="*/ 202061 w 1054598"/>
                <a:gd name="connsiteY21" fmla="*/ 31638 h 210919"/>
                <a:gd name="connsiteX22" fmla="*/ 159033 w 1054598"/>
                <a:gd name="connsiteY22" fmla="*/ 74666 h 210919"/>
                <a:gd name="connsiteX23" fmla="*/ 159033 w 1054598"/>
                <a:gd name="connsiteY23" fmla="*/ 90695 h 210919"/>
                <a:gd name="connsiteX24" fmla="*/ 31638 w 1054598"/>
                <a:gd name="connsiteY24" fmla="*/ 90695 h 210919"/>
                <a:gd name="connsiteX25" fmla="*/ 31638 w 1054598"/>
                <a:gd name="connsiteY25" fmla="*/ 215982 h 210919"/>
                <a:gd name="connsiteX26" fmla="*/ 968121 w 1054598"/>
                <a:gd name="connsiteY26" fmla="*/ 74666 h 210919"/>
                <a:gd name="connsiteX27" fmla="*/ 968121 w 1054598"/>
                <a:gd name="connsiteY27" fmla="*/ 74666 h 210919"/>
                <a:gd name="connsiteX28" fmla="*/ 968121 w 1054598"/>
                <a:gd name="connsiteY28" fmla="*/ 74666 h 21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4598" h="210919">
                  <a:moveTo>
                    <a:pt x="1095517" y="247620"/>
                  </a:moveTo>
                  <a:lnTo>
                    <a:pt x="0" y="247620"/>
                  </a:lnTo>
                  <a:lnTo>
                    <a:pt x="0" y="58636"/>
                  </a:lnTo>
                  <a:lnTo>
                    <a:pt x="129083" y="58636"/>
                  </a:lnTo>
                  <a:cubicBezTo>
                    <a:pt x="136254" y="25310"/>
                    <a:pt x="166205" y="0"/>
                    <a:pt x="202061" y="0"/>
                  </a:cubicBezTo>
                  <a:cubicBezTo>
                    <a:pt x="237917" y="0"/>
                    <a:pt x="267868" y="25310"/>
                    <a:pt x="275039" y="58636"/>
                  </a:cubicBezTo>
                  <a:lnTo>
                    <a:pt x="820477" y="58636"/>
                  </a:lnTo>
                  <a:cubicBezTo>
                    <a:pt x="827649" y="25310"/>
                    <a:pt x="857599" y="0"/>
                    <a:pt x="893456" y="0"/>
                  </a:cubicBezTo>
                  <a:cubicBezTo>
                    <a:pt x="929312" y="0"/>
                    <a:pt x="959262" y="25310"/>
                    <a:pt x="966434" y="58636"/>
                  </a:cubicBezTo>
                  <a:lnTo>
                    <a:pt x="1095517" y="58636"/>
                  </a:lnTo>
                  <a:lnTo>
                    <a:pt x="1095517" y="247620"/>
                  </a:lnTo>
                  <a:close/>
                  <a:moveTo>
                    <a:pt x="31638" y="215982"/>
                  </a:moveTo>
                  <a:lnTo>
                    <a:pt x="1063879" y="215982"/>
                  </a:lnTo>
                  <a:lnTo>
                    <a:pt x="1063879" y="90274"/>
                  </a:lnTo>
                  <a:lnTo>
                    <a:pt x="936483" y="90274"/>
                  </a:lnTo>
                  <a:lnTo>
                    <a:pt x="936483" y="74666"/>
                  </a:lnTo>
                  <a:cubicBezTo>
                    <a:pt x="936483" y="51043"/>
                    <a:pt x="917079" y="31638"/>
                    <a:pt x="893456" y="31638"/>
                  </a:cubicBezTo>
                  <a:cubicBezTo>
                    <a:pt x="869833" y="31638"/>
                    <a:pt x="850428" y="51043"/>
                    <a:pt x="850428" y="74666"/>
                  </a:cubicBezTo>
                  <a:lnTo>
                    <a:pt x="850428" y="90695"/>
                  </a:lnTo>
                  <a:lnTo>
                    <a:pt x="245089" y="90695"/>
                  </a:lnTo>
                  <a:lnTo>
                    <a:pt x="245089" y="74666"/>
                  </a:lnTo>
                  <a:cubicBezTo>
                    <a:pt x="245089" y="51043"/>
                    <a:pt x="225684" y="31638"/>
                    <a:pt x="202061" y="31638"/>
                  </a:cubicBezTo>
                  <a:cubicBezTo>
                    <a:pt x="178438" y="31638"/>
                    <a:pt x="159033" y="51043"/>
                    <a:pt x="159033" y="74666"/>
                  </a:cubicBezTo>
                  <a:lnTo>
                    <a:pt x="159033" y="90695"/>
                  </a:lnTo>
                  <a:lnTo>
                    <a:pt x="31638" y="90695"/>
                  </a:lnTo>
                  <a:lnTo>
                    <a:pt x="31638" y="215982"/>
                  </a:lnTo>
                  <a:close/>
                  <a:moveTo>
                    <a:pt x="968121" y="74666"/>
                  </a:moveTo>
                  <a:lnTo>
                    <a:pt x="968121" y="74666"/>
                  </a:lnTo>
                  <a:lnTo>
                    <a:pt x="968121" y="74666"/>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sp>
          <p:nvSpPr>
            <p:cNvPr id="300" name="Freeform: Shape 299">
              <a:extLst>
                <a:ext uri="{FF2B5EF4-FFF2-40B4-BE49-F238E27FC236}">
                  <a16:creationId xmlns:a16="http://schemas.microsoft.com/office/drawing/2014/main" id="{6750EF30-6294-2486-F7EA-A554F9E517E8}"/>
                </a:ext>
              </a:extLst>
            </p:cNvPr>
            <p:cNvSpPr/>
            <p:nvPr/>
          </p:nvSpPr>
          <p:spPr>
            <a:xfrm>
              <a:off x="909797" y="1470514"/>
              <a:ext cx="843678" cy="42184"/>
            </a:xfrm>
            <a:custGeom>
              <a:avLst/>
              <a:gdLst>
                <a:gd name="connsiteX0" fmla="*/ 0 w 843678"/>
                <a:gd name="connsiteY0" fmla="*/ 0 h 0"/>
                <a:gd name="connsiteX1" fmla="*/ 884597 w 843678"/>
                <a:gd name="connsiteY1" fmla="*/ 0 h 0"/>
                <a:gd name="connsiteX2" fmla="*/ 884597 w 843678"/>
                <a:gd name="connsiteY2" fmla="*/ 31638 h 0"/>
                <a:gd name="connsiteX3" fmla="*/ 0 w 843678"/>
                <a:gd name="connsiteY3" fmla="*/ 31638 h 0"/>
              </a:gdLst>
              <a:ahLst/>
              <a:cxnLst>
                <a:cxn ang="0">
                  <a:pos x="connsiteX0" y="connsiteY0"/>
                </a:cxn>
                <a:cxn ang="0">
                  <a:pos x="connsiteX1" y="connsiteY1"/>
                </a:cxn>
                <a:cxn ang="0">
                  <a:pos x="connsiteX2" y="connsiteY2"/>
                </a:cxn>
                <a:cxn ang="0">
                  <a:pos x="connsiteX3" y="connsiteY3"/>
                </a:cxn>
              </a:cxnLst>
              <a:rect l="l" t="t" r="r" b="b"/>
              <a:pathLst>
                <a:path w="843678">
                  <a:moveTo>
                    <a:pt x="0" y="0"/>
                  </a:moveTo>
                  <a:lnTo>
                    <a:pt x="884597" y="0"/>
                  </a:lnTo>
                  <a:lnTo>
                    <a:pt x="884597" y="31638"/>
                  </a:lnTo>
                  <a:lnTo>
                    <a:pt x="0" y="31638"/>
                  </a:lnTo>
                  <a:close/>
                </a:path>
              </a:pathLst>
            </a:custGeom>
            <a:grpFill/>
            <a:ln w="42130" cap="flat">
              <a:noFill/>
              <a:prstDash val="solid"/>
              <a:miter/>
            </a:ln>
          </p:spPr>
          <p:txBody>
            <a:bodyPr rtlCol="0" anchor="ctr"/>
            <a:lstStyle/>
            <a:p>
              <a:endParaRPr lang="en-US" sz="1400" dirty="0">
                <a:solidFill>
                  <a:schemeClr val="bg1"/>
                </a:solidFill>
                <a:latin typeface="+mj-lt"/>
              </a:endParaRPr>
            </a:p>
          </p:txBody>
        </p:sp>
      </p:grpSp>
      <p:sp>
        <p:nvSpPr>
          <p:cNvPr id="301" name="Rectangle 300">
            <a:extLst>
              <a:ext uri="{FF2B5EF4-FFF2-40B4-BE49-F238E27FC236}">
                <a16:creationId xmlns:a16="http://schemas.microsoft.com/office/drawing/2014/main" id="{D29C873C-5075-6763-9B3F-B3141A2B690B}"/>
              </a:ext>
            </a:extLst>
          </p:cNvPr>
          <p:cNvSpPr/>
          <p:nvPr/>
        </p:nvSpPr>
        <p:spPr>
          <a:xfrm>
            <a:off x="1247348" y="2171919"/>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
        <p:nvSpPr>
          <p:cNvPr id="302" name="Rectangle 301">
            <a:extLst>
              <a:ext uri="{FF2B5EF4-FFF2-40B4-BE49-F238E27FC236}">
                <a16:creationId xmlns:a16="http://schemas.microsoft.com/office/drawing/2014/main" id="{422A1DAA-4901-618C-168B-31AC1818B6EC}"/>
              </a:ext>
            </a:extLst>
          </p:cNvPr>
          <p:cNvSpPr/>
          <p:nvPr/>
        </p:nvSpPr>
        <p:spPr>
          <a:xfrm>
            <a:off x="3733961" y="2171919"/>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3" name="Rectangle 302">
            <a:extLst>
              <a:ext uri="{FF2B5EF4-FFF2-40B4-BE49-F238E27FC236}">
                <a16:creationId xmlns:a16="http://schemas.microsoft.com/office/drawing/2014/main" id="{C1239E6A-237E-7B99-77CA-F4804F50789E}"/>
              </a:ext>
            </a:extLst>
          </p:cNvPr>
          <p:cNvSpPr/>
          <p:nvPr/>
        </p:nvSpPr>
        <p:spPr>
          <a:xfrm>
            <a:off x="6156932" y="2171919"/>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4" name="Rectangle 303">
            <a:extLst>
              <a:ext uri="{FF2B5EF4-FFF2-40B4-BE49-F238E27FC236}">
                <a16:creationId xmlns:a16="http://schemas.microsoft.com/office/drawing/2014/main" id="{EB69C674-904A-16BA-1B87-7B56EAD0F2A1}"/>
              </a:ext>
            </a:extLst>
          </p:cNvPr>
          <p:cNvSpPr/>
          <p:nvPr/>
        </p:nvSpPr>
        <p:spPr>
          <a:xfrm>
            <a:off x="8771343" y="2171919"/>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5" name="Rectangle 304">
            <a:extLst>
              <a:ext uri="{FF2B5EF4-FFF2-40B4-BE49-F238E27FC236}">
                <a16:creationId xmlns:a16="http://schemas.microsoft.com/office/drawing/2014/main" id="{243CDB6E-347A-F296-6267-3BD1A6043D5B}"/>
              </a:ext>
            </a:extLst>
          </p:cNvPr>
          <p:cNvSpPr/>
          <p:nvPr/>
        </p:nvSpPr>
        <p:spPr>
          <a:xfrm>
            <a:off x="4871926"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6" name="Rectangle 305">
            <a:extLst>
              <a:ext uri="{FF2B5EF4-FFF2-40B4-BE49-F238E27FC236}">
                <a16:creationId xmlns:a16="http://schemas.microsoft.com/office/drawing/2014/main" id="{A44FCA45-7FF1-AF7D-0BB6-32C153424C04}"/>
              </a:ext>
            </a:extLst>
          </p:cNvPr>
          <p:cNvSpPr/>
          <p:nvPr/>
        </p:nvSpPr>
        <p:spPr>
          <a:xfrm>
            <a:off x="7418595"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7" name="Rectangle 306">
            <a:extLst>
              <a:ext uri="{FF2B5EF4-FFF2-40B4-BE49-F238E27FC236}">
                <a16:creationId xmlns:a16="http://schemas.microsoft.com/office/drawing/2014/main" id="{A3F5EEC4-16BF-B1DF-2E8A-D1D999063343}"/>
              </a:ext>
            </a:extLst>
          </p:cNvPr>
          <p:cNvSpPr/>
          <p:nvPr/>
        </p:nvSpPr>
        <p:spPr>
          <a:xfrm>
            <a:off x="9352533"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8" name="Rectangle 307">
            <a:extLst>
              <a:ext uri="{FF2B5EF4-FFF2-40B4-BE49-F238E27FC236}">
                <a16:creationId xmlns:a16="http://schemas.microsoft.com/office/drawing/2014/main" id="{7F0D916C-EDDA-DC13-4C2C-56D7E84BBF78}"/>
              </a:ext>
            </a:extLst>
          </p:cNvPr>
          <p:cNvSpPr/>
          <p:nvPr/>
        </p:nvSpPr>
        <p:spPr>
          <a:xfrm>
            <a:off x="2366893"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9" name="Rectangle 308">
            <a:extLst>
              <a:ext uri="{FF2B5EF4-FFF2-40B4-BE49-F238E27FC236}">
                <a16:creationId xmlns:a16="http://schemas.microsoft.com/office/drawing/2014/main" id="{62156C8B-F3FF-B993-230F-CA90A2C122D0}"/>
              </a:ext>
            </a:extLst>
          </p:cNvPr>
          <p:cNvSpPr/>
          <p:nvPr/>
        </p:nvSpPr>
        <p:spPr>
          <a:xfrm>
            <a:off x="1031518" y="5674526"/>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
        <p:nvSpPr>
          <p:cNvPr id="310" name="Rectangle 309">
            <a:extLst>
              <a:ext uri="{FF2B5EF4-FFF2-40B4-BE49-F238E27FC236}">
                <a16:creationId xmlns:a16="http://schemas.microsoft.com/office/drawing/2014/main" id="{62F584C6-1E28-06D7-1F09-4B1842FF42B8}"/>
              </a:ext>
            </a:extLst>
          </p:cNvPr>
          <p:cNvSpPr/>
          <p:nvPr/>
        </p:nvSpPr>
        <p:spPr>
          <a:xfrm>
            <a:off x="6250564" y="5674526"/>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
        <p:nvSpPr>
          <p:cNvPr id="311" name="Rectangle 310">
            <a:extLst>
              <a:ext uri="{FF2B5EF4-FFF2-40B4-BE49-F238E27FC236}">
                <a16:creationId xmlns:a16="http://schemas.microsoft.com/office/drawing/2014/main" id="{2C82D3D3-24A3-49D3-4C2C-5853BB3E7191}"/>
              </a:ext>
            </a:extLst>
          </p:cNvPr>
          <p:cNvSpPr/>
          <p:nvPr/>
        </p:nvSpPr>
        <p:spPr>
          <a:xfrm>
            <a:off x="4033658" y="5674531"/>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Tree>
    <p:extLst>
      <p:ext uri="{BB962C8B-B14F-4D97-AF65-F5344CB8AC3E}">
        <p14:creationId xmlns:p14="http://schemas.microsoft.com/office/powerpoint/2010/main" val="4042870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F5B2-97C1-876F-5D78-46C3C4ED2AA6}"/>
              </a:ext>
            </a:extLst>
          </p:cNvPr>
          <p:cNvSpPr>
            <a:spLocks noGrp="1"/>
          </p:cNvSpPr>
          <p:nvPr>
            <p:ph type="title"/>
          </p:nvPr>
        </p:nvSpPr>
        <p:spPr>
          <a:xfrm>
            <a:off x="485523" y="369888"/>
            <a:ext cx="11224347" cy="470898"/>
          </a:xfrm>
        </p:spPr>
        <p:txBody>
          <a:bodyPr/>
          <a:lstStyle/>
          <a:p>
            <a:r>
              <a:rPr lang="en-US"/>
              <a:t>Spectrum gradients charts</a:t>
            </a:r>
            <a:endParaRPr lang="en-US" dirty="0"/>
          </a:p>
        </p:txBody>
      </p:sp>
      <p:sp>
        <p:nvSpPr>
          <p:cNvPr id="3" name="Date Placeholder 2">
            <a:extLst>
              <a:ext uri="{FF2B5EF4-FFF2-40B4-BE49-F238E27FC236}">
                <a16:creationId xmlns:a16="http://schemas.microsoft.com/office/drawing/2014/main" id="{F7EFD3B4-9218-D3DA-A62E-6A50A7EF0297}"/>
              </a:ext>
            </a:extLst>
          </p:cNvPr>
          <p:cNvSpPr>
            <a:spLocks noGrp="1"/>
          </p:cNvSpPr>
          <p:nvPr>
            <p:ph type="dt" sz="half" idx="10"/>
          </p:nvPr>
        </p:nvSpPr>
        <p:spPr/>
        <p:txBody>
          <a:bodyPr/>
          <a:lstStyle/>
          <a:p>
            <a:fld id="{5D96C607-77B8-4C43-A631-C2FB692BF6F6}" type="datetime1">
              <a:rPr lang="en-US" smtClean="0"/>
              <a:t>3/12/2025</a:t>
            </a:fld>
            <a:endParaRPr lang="en-US"/>
          </a:p>
        </p:txBody>
      </p:sp>
      <p:sp>
        <p:nvSpPr>
          <p:cNvPr id="4" name="Footer Placeholder 3">
            <a:extLst>
              <a:ext uri="{FF2B5EF4-FFF2-40B4-BE49-F238E27FC236}">
                <a16:creationId xmlns:a16="http://schemas.microsoft.com/office/drawing/2014/main" id="{8159A985-7BA7-A46A-3FBA-AA02950B10F7}"/>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E1D5CE29-A8AA-2EE7-34E2-6784A97325C8}"/>
              </a:ext>
            </a:extLst>
          </p:cNvPr>
          <p:cNvSpPr>
            <a:spLocks noGrp="1"/>
          </p:cNvSpPr>
          <p:nvPr>
            <p:ph type="sldNum" sz="quarter" idx="12"/>
          </p:nvPr>
        </p:nvSpPr>
        <p:spPr/>
        <p:txBody>
          <a:bodyPr/>
          <a:lstStyle/>
          <a:p>
            <a:fld id="{94FCA0F3-9F3A-694B-99BB-0E592A797735}" type="slidenum">
              <a:rPr lang="en-US" smtClean="0"/>
              <a:t>69</a:t>
            </a:fld>
            <a:endParaRPr lang="en-US"/>
          </a:p>
        </p:txBody>
      </p:sp>
      <p:sp>
        <p:nvSpPr>
          <p:cNvPr id="19" name="Content Placeholder 2">
            <a:extLst>
              <a:ext uri="{FF2B5EF4-FFF2-40B4-BE49-F238E27FC236}">
                <a16:creationId xmlns:a16="http://schemas.microsoft.com/office/drawing/2014/main" id="{BC6B5CF3-0EC1-F850-BAAD-C922D590E4BC}"/>
              </a:ext>
            </a:extLst>
          </p:cNvPr>
          <p:cNvSpPr txBox="1">
            <a:spLocks/>
          </p:cNvSpPr>
          <p:nvPr/>
        </p:nvSpPr>
        <p:spPr>
          <a:xfrm>
            <a:off x="485523" y="1353820"/>
            <a:ext cx="10978515" cy="802640"/>
          </a:xfrm>
          <a:prstGeom prst="rect">
            <a:avLst/>
          </a:prstGeom>
        </p:spPr>
        <p:txBody>
          <a:bodyPr lIns="0" tIns="0" rIns="0" bIns="0"/>
          <a:lst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a:lstStyle>
          <a:p>
            <a:pPr marL="0" indent="0">
              <a:buFont typeface="Wingdings" pitchFamily="2" charset="2"/>
              <a:buNone/>
            </a:pPr>
            <a:r>
              <a:rPr lang="en-US" sz="1800" dirty="0"/>
              <a:t>Investors demand more risk management and</a:t>
            </a:r>
            <a:br>
              <a:rPr lang="en-US" sz="1800" dirty="0"/>
            </a:br>
            <a:r>
              <a:rPr lang="en-US" sz="1800" dirty="0"/>
              <a:t>transparency, but are not willing to pay for it</a:t>
            </a:r>
          </a:p>
        </p:txBody>
      </p:sp>
      <p:sp>
        <p:nvSpPr>
          <p:cNvPr id="20" name="Oval 19" descr="Progress Diagram.">
            <a:extLst>
              <a:ext uri="{FF2B5EF4-FFF2-40B4-BE49-F238E27FC236}">
                <a16:creationId xmlns:a16="http://schemas.microsoft.com/office/drawing/2014/main" id="{7D402F75-BB0B-455C-5673-D761E2AF488E}"/>
              </a:ext>
            </a:extLst>
          </p:cNvPr>
          <p:cNvSpPr/>
          <p:nvPr/>
        </p:nvSpPr>
        <p:spPr>
          <a:xfrm>
            <a:off x="1270705" y="2457564"/>
            <a:ext cx="1888152" cy="1888152"/>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22" name="Content Placeholder 2" descr="Progress Diagram.">
            <a:extLst>
              <a:ext uri="{FF2B5EF4-FFF2-40B4-BE49-F238E27FC236}">
                <a16:creationId xmlns:a16="http://schemas.microsoft.com/office/drawing/2014/main" id="{F1785244-1035-E599-C215-038F61DE5D99}"/>
              </a:ext>
            </a:extLst>
          </p:cNvPr>
          <p:cNvSpPr txBox="1">
            <a:spLocks/>
          </p:cNvSpPr>
          <p:nvPr/>
        </p:nvSpPr>
        <p:spPr>
          <a:xfrm>
            <a:off x="818096" y="4858003"/>
            <a:ext cx="2839504" cy="757211"/>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Lorem Ipsum is simply dummy text of the printing </a:t>
            </a:r>
            <a:r>
              <a:rPr lang="en-US" sz="1200" dirty="0">
                <a:solidFill>
                  <a:schemeClr val="tx2"/>
                </a:solidFill>
              </a:rPr>
              <a:t>and typesetting industry</a:t>
            </a:r>
            <a:r>
              <a:rPr lang="en-US" sz="1200" dirty="0"/>
              <a:t>. Lorem Ipsum has been the industry's standard dummy text ever since the 1500s.</a:t>
            </a:r>
          </a:p>
        </p:txBody>
      </p:sp>
      <p:sp>
        <p:nvSpPr>
          <p:cNvPr id="24" name="Oval 23" descr="Progress Diagram.">
            <a:extLst>
              <a:ext uri="{FF2B5EF4-FFF2-40B4-BE49-F238E27FC236}">
                <a16:creationId xmlns:a16="http://schemas.microsoft.com/office/drawing/2014/main" id="{08E1E469-68B8-AB80-C8B6-949BE2C7552B}"/>
              </a:ext>
            </a:extLst>
          </p:cNvPr>
          <p:cNvSpPr/>
          <p:nvPr/>
        </p:nvSpPr>
        <p:spPr>
          <a:xfrm>
            <a:off x="5155098" y="2457564"/>
            <a:ext cx="1888152" cy="1888152"/>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26" name="Content Placeholder 2" descr="Progress Diagram.">
            <a:extLst>
              <a:ext uri="{FF2B5EF4-FFF2-40B4-BE49-F238E27FC236}">
                <a16:creationId xmlns:a16="http://schemas.microsoft.com/office/drawing/2014/main" id="{8D2C9B7C-DFA6-AD7C-4222-C25A6A564704}"/>
              </a:ext>
            </a:extLst>
          </p:cNvPr>
          <p:cNvSpPr txBox="1">
            <a:spLocks/>
          </p:cNvSpPr>
          <p:nvPr/>
        </p:nvSpPr>
        <p:spPr>
          <a:xfrm>
            <a:off x="4702489" y="4858003"/>
            <a:ext cx="2839504" cy="757211"/>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Lorem Ipsum is simply dummy text of the printing </a:t>
            </a:r>
            <a:r>
              <a:rPr lang="en-US" sz="1200" dirty="0">
                <a:solidFill>
                  <a:schemeClr val="tx2"/>
                </a:solidFill>
              </a:rPr>
              <a:t>and typesetting industry</a:t>
            </a:r>
            <a:r>
              <a:rPr lang="en-US" sz="1200" dirty="0"/>
              <a:t>. Lorem Ipsum has been the industry's standard dummy text ever since the 1500s.</a:t>
            </a:r>
          </a:p>
        </p:txBody>
      </p:sp>
      <p:sp>
        <p:nvSpPr>
          <p:cNvPr id="28" name="Oval 27" descr="Progress Diagram.">
            <a:extLst>
              <a:ext uri="{FF2B5EF4-FFF2-40B4-BE49-F238E27FC236}">
                <a16:creationId xmlns:a16="http://schemas.microsoft.com/office/drawing/2014/main" id="{DD13098C-484D-6ADA-82E0-08EB616E85C2}"/>
              </a:ext>
            </a:extLst>
          </p:cNvPr>
          <p:cNvSpPr/>
          <p:nvPr/>
        </p:nvSpPr>
        <p:spPr>
          <a:xfrm>
            <a:off x="9039492" y="2457564"/>
            <a:ext cx="1888152" cy="1888152"/>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30" name="Content Placeholder 2" descr="Progress Diagram.">
            <a:extLst>
              <a:ext uri="{FF2B5EF4-FFF2-40B4-BE49-F238E27FC236}">
                <a16:creationId xmlns:a16="http://schemas.microsoft.com/office/drawing/2014/main" id="{29B1E2B1-09E5-F1CC-78AF-8BB45773BF2E}"/>
              </a:ext>
            </a:extLst>
          </p:cNvPr>
          <p:cNvSpPr txBox="1">
            <a:spLocks/>
          </p:cNvSpPr>
          <p:nvPr/>
        </p:nvSpPr>
        <p:spPr>
          <a:xfrm>
            <a:off x="8586883" y="4858003"/>
            <a:ext cx="2839504" cy="757211"/>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2"/>
                </a:solidFill>
              </a:rPr>
              <a:t>Lorem Ipsum </a:t>
            </a:r>
            <a:r>
              <a:rPr lang="en-US" sz="1200">
                <a:solidFill>
                  <a:schemeClr val="tx1"/>
                </a:solidFill>
              </a:rPr>
              <a:t>i</a:t>
            </a:r>
            <a:r>
              <a:rPr lang="en-US" sz="1200"/>
              <a:t>s simply dummy text of the printing and typesetting industry. Lorem Ipsum has been the industry's standard dummy text ever since the 1500s.</a:t>
            </a:r>
            <a:endParaRPr lang="en-US" sz="1200" dirty="0"/>
          </a:p>
        </p:txBody>
      </p:sp>
      <p:graphicFrame>
        <p:nvGraphicFramePr>
          <p:cNvPr id="9" name="Chart 8" descr="Progress Diagram.">
            <a:extLst>
              <a:ext uri="{FF2B5EF4-FFF2-40B4-BE49-F238E27FC236}">
                <a16:creationId xmlns:a16="http://schemas.microsoft.com/office/drawing/2014/main" id="{CB22661D-D48A-EE14-BB45-12792BB03301}"/>
              </a:ext>
            </a:extLst>
          </p:cNvPr>
          <p:cNvGraphicFramePr/>
          <p:nvPr>
            <p:extLst>
              <p:ext uri="{D42A27DB-BD31-4B8C-83A1-F6EECF244321}">
                <p14:modId xmlns:p14="http://schemas.microsoft.com/office/powerpoint/2010/main" val="1715820308"/>
              </p:ext>
            </p:extLst>
          </p:nvPr>
        </p:nvGraphicFramePr>
        <p:xfrm>
          <a:off x="609917" y="2285637"/>
          <a:ext cx="3209729" cy="22320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descr="Progress Diagram.">
            <a:extLst>
              <a:ext uri="{FF2B5EF4-FFF2-40B4-BE49-F238E27FC236}">
                <a16:creationId xmlns:a16="http://schemas.microsoft.com/office/drawing/2014/main" id="{E3BD2E33-45DE-1EC4-4605-60288C80D872}"/>
              </a:ext>
            </a:extLst>
          </p:cNvPr>
          <p:cNvGraphicFramePr/>
          <p:nvPr>
            <p:extLst>
              <p:ext uri="{D42A27DB-BD31-4B8C-83A1-F6EECF244321}">
                <p14:modId xmlns:p14="http://schemas.microsoft.com/office/powerpoint/2010/main" val="4040479578"/>
              </p:ext>
            </p:extLst>
          </p:nvPr>
        </p:nvGraphicFramePr>
        <p:xfrm>
          <a:off x="4494310" y="2285637"/>
          <a:ext cx="3209729" cy="22320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descr="Progress Diagram.">
            <a:extLst>
              <a:ext uri="{FF2B5EF4-FFF2-40B4-BE49-F238E27FC236}">
                <a16:creationId xmlns:a16="http://schemas.microsoft.com/office/drawing/2014/main" id="{3A38094D-D332-BF67-A0DF-C7BEA4B058B2}"/>
              </a:ext>
            </a:extLst>
          </p:cNvPr>
          <p:cNvGraphicFramePr/>
          <p:nvPr>
            <p:extLst>
              <p:ext uri="{D42A27DB-BD31-4B8C-83A1-F6EECF244321}">
                <p14:modId xmlns:p14="http://schemas.microsoft.com/office/powerpoint/2010/main" val="4191748263"/>
              </p:ext>
            </p:extLst>
          </p:nvPr>
        </p:nvGraphicFramePr>
        <p:xfrm>
          <a:off x="8378704" y="2285637"/>
          <a:ext cx="3209729" cy="2232006"/>
        </p:xfrm>
        <a:graphic>
          <a:graphicData uri="http://schemas.openxmlformats.org/drawingml/2006/chart">
            <c:chart xmlns:c="http://schemas.openxmlformats.org/drawingml/2006/chart" xmlns:r="http://schemas.openxmlformats.org/officeDocument/2006/relationships" r:id="rId4"/>
          </a:graphicData>
        </a:graphic>
      </p:graphicFrame>
      <p:sp>
        <p:nvSpPr>
          <p:cNvPr id="6" name="Content Placeholder 2" descr="Progress Diagram.">
            <a:extLst>
              <a:ext uri="{FF2B5EF4-FFF2-40B4-BE49-F238E27FC236}">
                <a16:creationId xmlns:a16="http://schemas.microsoft.com/office/drawing/2014/main" id="{68F749B9-9904-C010-338F-360A777018D6}"/>
              </a:ext>
            </a:extLst>
          </p:cNvPr>
          <p:cNvSpPr txBox="1">
            <a:spLocks/>
          </p:cNvSpPr>
          <p:nvPr/>
        </p:nvSpPr>
        <p:spPr>
          <a:xfrm>
            <a:off x="1816001" y="3217011"/>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89%</a:t>
            </a:r>
          </a:p>
        </p:txBody>
      </p:sp>
      <p:sp>
        <p:nvSpPr>
          <p:cNvPr id="7" name="Content Placeholder 2" descr="Progress Diagram.">
            <a:extLst>
              <a:ext uri="{FF2B5EF4-FFF2-40B4-BE49-F238E27FC236}">
                <a16:creationId xmlns:a16="http://schemas.microsoft.com/office/drawing/2014/main" id="{232ECD0A-BC99-86F4-3E6B-7021A8874396}"/>
              </a:ext>
            </a:extLst>
          </p:cNvPr>
          <p:cNvSpPr txBox="1">
            <a:spLocks/>
          </p:cNvSpPr>
          <p:nvPr/>
        </p:nvSpPr>
        <p:spPr>
          <a:xfrm>
            <a:off x="5700394" y="3217011"/>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70%</a:t>
            </a:r>
          </a:p>
        </p:txBody>
      </p:sp>
      <p:sp>
        <p:nvSpPr>
          <p:cNvPr id="8" name="Content Placeholder 2" descr="Progress Diagram.">
            <a:extLst>
              <a:ext uri="{FF2B5EF4-FFF2-40B4-BE49-F238E27FC236}">
                <a16:creationId xmlns:a16="http://schemas.microsoft.com/office/drawing/2014/main" id="{859CD203-0BCA-22D1-8CD1-DAF6926B0DED}"/>
              </a:ext>
            </a:extLst>
          </p:cNvPr>
          <p:cNvSpPr txBox="1">
            <a:spLocks/>
          </p:cNvSpPr>
          <p:nvPr/>
        </p:nvSpPr>
        <p:spPr>
          <a:xfrm>
            <a:off x="9584788" y="3217011"/>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68%</a:t>
            </a:r>
          </a:p>
        </p:txBody>
      </p:sp>
    </p:spTree>
    <p:extLst>
      <p:ext uri="{BB962C8B-B14F-4D97-AF65-F5344CB8AC3E}">
        <p14:creationId xmlns:p14="http://schemas.microsoft.com/office/powerpoint/2010/main" val="405679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6B079-38DE-EC9D-3156-A2B559BC391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5D737AF-1342-7850-3118-C29431276B0D}"/>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1E2FD1D0-0D12-0AD6-6CD3-C35B78176224}"/>
              </a:ext>
            </a:extLst>
          </p:cNvPr>
          <p:cNvSpPr>
            <a:spLocks noGrp="1"/>
          </p:cNvSpPr>
          <p:nvPr>
            <p:ph type="title"/>
          </p:nvPr>
        </p:nvSpPr>
        <p:spPr>
          <a:xfrm>
            <a:off x="889762" y="2698751"/>
            <a:ext cx="4906009" cy="1654043"/>
          </a:xfrm>
        </p:spPr>
        <p:txBody>
          <a:bodyPr/>
          <a:lstStyle/>
          <a:p>
            <a:r>
              <a:rPr lang="en-US" dirty="0"/>
              <a:t>Spectrum 3</a:t>
            </a:r>
          </a:p>
        </p:txBody>
      </p:sp>
      <p:sp>
        <p:nvSpPr>
          <p:cNvPr id="6" name="Text Placeholder 5">
            <a:extLst>
              <a:ext uri="{FF2B5EF4-FFF2-40B4-BE49-F238E27FC236}">
                <a16:creationId xmlns:a16="http://schemas.microsoft.com/office/drawing/2014/main" id="{8E952A81-F623-7C15-032D-9C1ED99F4E8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82804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76" descr="Demographic shifts">
            <a:extLst>
              <a:ext uri="{FF2B5EF4-FFF2-40B4-BE49-F238E27FC236}">
                <a16:creationId xmlns:a16="http://schemas.microsoft.com/office/drawing/2014/main" id="{FBAE4BA5-1FB0-028F-3861-917381D0B8A4}"/>
              </a:ext>
            </a:extLst>
          </p:cNvPr>
          <p:cNvSpPr/>
          <p:nvPr/>
        </p:nvSpPr>
        <p:spPr>
          <a:xfrm>
            <a:off x="3805369" y="1533501"/>
            <a:ext cx="1410716" cy="336931"/>
          </a:xfrm>
          <a:custGeom>
            <a:avLst/>
            <a:gdLst/>
            <a:ahLst/>
            <a:cxnLst/>
            <a:rect l="0" t="0" r="0" b="0"/>
            <a:pathLst>
              <a:path w="1410716" h="336931">
                <a:moveTo>
                  <a:pt x="1410716" y="0"/>
                </a:moveTo>
                <a:lnTo>
                  <a:pt x="0" y="0"/>
                </a:lnTo>
                <a:lnTo>
                  <a:pt x="0" y="336931"/>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2" name="Title 1">
            <a:extLst>
              <a:ext uri="{FF2B5EF4-FFF2-40B4-BE49-F238E27FC236}">
                <a16:creationId xmlns:a16="http://schemas.microsoft.com/office/drawing/2014/main" id="{065BF5B2-97C1-876F-5D78-46C3C4ED2AA6}"/>
              </a:ext>
            </a:extLst>
          </p:cNvPr>
          <p:cNvSpPr>
            <a:spLocks noGrp="1"/>
          </p:cNvSpPr>
          <p:nvPr>
            <p:ph type="title"/>
          </p:nvPr>
        </p:nvSpPr>
        <p:spPr>
          <a:xfrm>
            <a:off x="485523" y="369888"/>
            <a:ext cx="11224347" cy="470898"/>
          </a:xfrm>
        </p:spPr>
        <p:txBody>
          <a:bodyPr/>
          <a:lstStyle/>
          <a:p>
            <a:r>
              <a:rPr lang="en-US"/>
              <a:t>Spectrum gradients charts 2</a:t>
            </a:r>
            <a:endParaRPr lang="en-US" dirty="0"/>
          </a:p>
        </p:txBody>
      </p:sp>
      <p:sp>
        <p:nvSpPr>
          <p:cNvPr id="3" name="Date Placeholder 2">
            <a:extLst>
              <a:ext uri="{FF2B5EF4-FFF2-40B4-BE49-F238E27FC236}">
                <a16:creationId xmlns:a16="http://schemas.microsoft.com/office/drawing/2014/main" id="{F7EFD3B4-9218-D3DA-A62E-6A50A7EF0297}"/>
              </a:ext>
            </a:extLst>
          </p:cNvPr>
          <p:cNvSpPr>
            <a:spLocks noGrp="1"/>
          </p:cNvSpPr>
          <p:nvPr>
            <p:ph type="dt" sz="half" idx="10"/>
          </p:nvPr>
        </p:nvSpPr>
        <p:spPr/>
        <p:txBody>
          <a:bodyPr/>
          <a:lstStyle/>
          <a:p>
            <a:fld id="{B122FE1A-E2B9-42E7-9167-22A988B79104}" type="datetime1">
              <a:rPr lang="en-US" smtClean="0"/>
              <a:t>3/12/2025</a:t>
            </a:fld>
            <a:endParaRPr lang="en-US"/>
          </a:p>
        </p:txBody>
      </p:sp>
      <p:sp>
        <p:nvSpPr>
          <p:cNvPr id="4" name="Footer Placeholder 3">
            <a:extLst>
              <a:ext uri="{FF2B5EF4-FFF2-40B4-BE49-F238E27FC236}">
                <a16:creationId xmlns:a16="http://schemas.microsoft.com/office/drawing/2014/main" id="{8159A985-7BA7-A46A-3FBA-AA02950B10F7}"/>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E1D5CE29-A8AA-2EE7-34E2-6784A97325C8}"/>
              </a:ext>
            </a:extLst>
          </p:cNvPr>
          <p:cNvSpPr>
            <a:spLocks noGrp="1"/>
          </p:cNvSpPr>
          <p:nvPr>
            <p:ph type="sldNum" sz="quarter" idx="12"/>
          </p:nvPr>
        </p:nvSpPr>
        <p:spPr/>
        <p:txBody>
          <a:bodyPr/>
          <a:lstStyle/>
          <a:p>
            <a:fld id="{94FCA0F3-9F3A-694B-99BB-0E592A797735}" type="slidenum">
              <a:rPr lang="en-US" smtClean="0"/>
              <a:t>70</a:t>
            </a:fld>
            <a:endParaRPr lang="en-US"/>
          </a:p>
        </p:txBody>
      </p:sp>
      <p:sp>
        <p:nvSpPr>
          <p:cNvPr id="10" name="Freeform 569">
            <a:extLst>
              <a:ext uri="{FF2B5EF4-FFF2-40B4-BE49-F238E27FC236}">
                <a16:creationId xmlns:a16="http://schemas.microsoft.com/office/drawing/2014/main" id="{A72D55D7-4AAE-8B5A-ACE7-AAE26C7E19CA}"/>
              </a:ext>
              <a:ext uri="{C183D7F6-B498-43B3-948B-1728B52AA6E4}">
                <adec:decorative xmlns:adec="http://schemas.microsoft.com/office/drawing/2017/decorative" val="1"/>
              </a:ext>
            </a:extLst>
          </p:cNvPr>
          <p:cNvSpPr>
            <a:spLocks/>
          </p:cNvSpPr>
          <p:nvPr/>
        </p:nvSpPr>
        <p:spPr>
          <a:xfrm>
            <a:off x="3679981" y="3550439"/>
            <a:ext cx="1333627" cy="1333500"/>
          </a:xfrm>
          <a:custGeom>
            <a:avLst/>
            <a:gdLst/>
            <a:ahLst/>
            <a:cxnLst/>
            <a:rect l="0" t="0" r="0" b="0"/>
            <a:pathLst>
              <a:path w="1333627" h="1333500">
                <a:moveTo>
                  <a:pt x="1333627" y="666750"/>
                </a:moveTo>
                <a:cubicBezTo>
                  <a:pt x="1333627" y="298450"/>
                  <a:pt x="1035050" y="0"/>
                  <a:pt x="666877" y="0"/>
                </a:cubicBezTo>
                <a:cubicBezTo>
                  <a:pt x="298577" y="0"/>
                  <a:pt x="0" y="298450"/>
                  <a:pt x="0" y="666750"/>
                </a:cubicBezTo>
                <a:cubicBezTo>
                  <a:pt x="0" y="1035050"/>
                  <a:pt x="298577" y="1333500"/>
                  <a:pt x="666877" y="1333500"/>
                </a:cubicBezTo>
                <a:cubicBezTo>
                  <a:pt x="1035050" y="1333500"/>
                  <a:pt x="1333627" y="1035050"/>
                  <a:pt x="1333627" y="666750"/>
                </a:cubicBezTo>
              </a:path>
            </a:pathLst>
          </a:custGeom>
          <a:solidFill>
            <a:srgbClr val="F6F6FA"/>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1" name="Freeform 570">
            <a:extLst>
              <a:ext uri="{FF2B5EF4-FFF2-40B4-BE49-F238E27FC236}">
                <a16:creationId xmlns:a16="http://schemas.microsoft.com/office/drawing/2014/main" id="{87339EC7-3B00-D0A7-7B2D-F7E54DC15458}"/>
              </a:ext>
              <a:ext uri="{C183D7F6-B498-43B3-948B-1728B52AA6E4}">
                <adec:decorative xmlns:adec="http://schemas.microsoft.com/office/drawing/2017/decorative" val="1"/>
              </a:ext>
            </a:extLst>
          </p:cNvPr>
          <p:cNvSpPr>
            <a:spLocks/>
          </p:cNvSpPr>
          <p:nvPr/>
        </p:nvSpPr>
        <p:spPr>
          <a:xfrm>
            <a:off x="1486055" y="1890041"/>
            <a:ext cx="1090422" cy="1090422"/>
          </a:xfrm>
          <a:custGeom>
            <a:avLst/>
            <a:gdLst/>
            <a:ahLst/>
            <a:cxnLst/>
            <a:rect l="0" t="0" r="0" b="0"/>
            <a:pathLst>
              <a:path w="1090422" h="1090422">
                <a:moveTo>
                  <a:pt x="1090422" y="545211"/>
                </a:moveTo>
                <a:cubicBezTo>
                  <a:pt x="1090422" y="244095"/>
                  <a:pt x="846329" y="0"/>
                  <a:pt x="545211" y="0"/>
                </a:cubicBezTo>
                <a:cubicBezTo>
                  <a:pt x="244095" y="0"/>
                  <a:pt x="0" y="244095"/>
                  <a:pt x="0" y="545211"/>
                </a:cubicBezTo>
                <a:cubicBezTo>
                  <a:pt x="0" y="846327"/>
                  <a:pt x="244095" y="1090422"/>
                  <a:pt x="545211" y="1090422"/>
                </a:cubicBezTo>
                <a:cubicBezTo>
                  <a:pt x="846329" y="1090422"/>
                  <a:pt x="1090422" y="846327"/>
                  <a:pt x="1090422" y="545211"/>
                </a:cubicBezTo>
              </a:path>
            </a:pathLst>
          </a:custGeom>
          <a:solidFill>
            <a:srgbClr val="C4C4CD"/>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 name="Freeform 571">
            <a:extLst>
              <a:ext uri="{FF2B5EF4-FFF2-40B4-BE49-F238E27FC236}">
                <a16:creationId xmlns:a16="http://schemas.microsoft.com/office/drawing/2014/main" id="{1B1D1953-AF3B-4FEA-EBCB-07B9945D22BB}"/>
              </a:ext>
              <a:ext uri="{C183D7F6-B498-43B3-948B-1728B52AA6E4}">
                <adec:decorative xmlns:adec="http://schemas.microsoft.com/office/drawing/2017/decorative" val="1"/>
              </a:ext>
            </a:extLst>
          </p:cNvPr>
          <p:cNvSpPr>
            <a:spLocks/>
          </p:cNvSpPr>
          <p:nvPr/>
        </p:nvSpPr>
        <p:spPr>
          <a:xfrm>
            <a:off x="2010146" y="3785452"/>
            <a:ext cx="1611249" cy="1611122"/>
          </a:xfrm>
          <a:custGeom>
            <a:avLst/>
            <a:gdLst/>
            <a:ahLst/>
            <a:cxnLst/>
            <a:rect l="0" t="0" r="0" b="0"/>
            <a:pathLst>
              <a:path w="1611249" h="1611122">
                <a:moveTo>
                  <a:pt x="1611249" y="805561"/>
                </a:moveTo>
                <a:cubicBezTo>
                  <a:pt x="1611249" y="360681"/>
                  <a:pt x="1250570" y="0"/>
                  <a:pt x="805688" y="0"/>
                </a:cubicBezTo>
                <a:cubicBezTo>
                  <a:pt x="360680" y="0"/>
                  <a:pt x="0" y="360681"/>
                  <a:pt x="0" y="805561"/>
                </a:cubicBezTo>
                <a:cubicBezTo>
                  <a:pt x="0" y="1250441"/>
                  <a:pt x="360680" y="1611122"/>
                  <a:pt x="805688" y="1611122"/>
                </a:cubicBezTo>
                <a:cubicBezTo>
                  <a:pt x="1250570" y="1611122"/>
                  <a:pt x="1611249" y="1250441"/>
                  <a:pt x="1611249" y="805561"/>
                </a:cubicBezTo>
              </a:path>
            </a:pathLst>
          </a:custGeom>
          <a:solidFill>
            <a:srgbClr val="747480"/>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3" name="Freeform 572">
            <a:extLst>
              <a:ext uri="{FF2B5EF4-FFF2-40B4-BE49-F238E27FC236}">
                <a16:creationId xmlns:a16="http://schemas.microsoft.com/office/drawing/2014/main" id="{49C8D443-624C-2922-E7A4-21117FF181CB}"/>
              </a:ext>
              <a:ext uri="{C183D7F6-B498-43B3-948B-1728B52AA6E4}">
                <adec:decorative xmlns:adec="http://schemas.microsoft.com/office/drawing/2017/decorative" val="1"/>
              </a:ext>
            </a:extLst>
          </p:cNvPr>
          <p:cNvSpPr>
            <a:spLocks/>
          </p:cNvSpPr>
          <p:nvPr/>
        </p:nvSpPr>
        <p:spPr>
          <a:xfrm>
            <a:off x="2338506" y="3050376"/>
            <a:ext cx="663955" cy="663954"/>
          </a:xfrm>
          <a:custGeom>
            <a:avLst/>
            <a:gdLst/>
            <a:ahLst/>
            <a:cxnLst/>
            <a:rect l="0" t="0" r="0" b="0"/>
            <a:pathLst>
              <a:path w="663955" h="663954">
                <a:moveTo>
                  <a:pt x="663955" y="331977"/>
                </a:moveTo>
                <a:cubicBezTo>
                  <a:pt x="663955" y="148590"/>
                  <a:pt x="515366" y="0"/>
                  <a:pt x="331978" y="0"/>
                </a:cubicBezTo>
                <a:cubicBezTo>
                  <a:pt x="148589" y="0"/>
                  <a:pt x="0" y="148590"/>
                  <a:pt x="0" y="331977"/>
                </a:cubicBezTo>
                <a:cubicBezTo>
                  <a:pt x="0" y="515364"/>
                  <a:pt x="148589" y="663954"/>
                  <a:pt x="331978" y="663954"/>
                </a:cubicBezTo>
                <a:cubicBezTo>
                  <a:pt x="515366" y="663954"/>
                  <a:pt x="663955" y="515364"/>
                  <a:pt x="663955" y="331977"/>
                </a:cubicBezTo>
              </a:path>
            </a:pathLst>
          </a:custGeom>
          <a:solidFill>
            <a:srgbClr val="747480"/>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4" name="Freeform 573">
            <a:extLst>
              <a:ext uri="{FF2B5EF4-FFF2-40B4-BE49-F238E27FC236}">
                <a16:creationId xmlns:a16="http://schemas.microsoft.com/office/drawing/2014/main" id="{61ED014E-4836-1F91-F3A0-DD43BBBD9642}"/>
              </a:ext>
              <a:ext uri="{C183D7F6-B498-43B3-948B-1728B52AA6E4}">
                <adec:decorative xmlns:adec="http://schemas.microsoft.com/office/drawing/2017/decorative" val="1"/>
              </a:ext>
            </a:extLst>
          </p:cNvPr>
          <p:cNvSpPr>
            <a:spLocks/>
          </p:cNvSpPr>
          <p:nvPr/>
        </p:nvSpPr>
        <p:spPr>
          <a:xfrm>
            <a:off x="1021946" y="2986305"/>
            <a:ext cx="1259458" cy="1259586"/>
          </a:xfrm>
          <a:custGeom>
            <a:avLst/>
            <a:gdLst/>
            <a:ahLst/>
            <a:cxnLst/>
            <a:rect l="0" t="0" r="0" b="0"/>
            <a:pathLst>
              <a:path w="1259458" h="1259586">
                <a:moveTo>
                  <a:pt x="1259458" y="629793"/>
                </a:moveTo>
                <a:cubicBezTo>
                  <a:pt x="1259458" y="281941"/>
                  <a:pt x="977518" y="0"/>
                  <a:pt x="629665" y="0"/>
                </a:cubicBezTo>
                <a:cubicBezTo>
                  <a:pt x="281939" y="0"/>
                  <a:pt x="0" y="281941"/>
                  <a:pt x="0" y="629793"/>
                </a:cubicBezTo>
                <a:cubicBezTo>
                  <a:pt x="0" y="977645"/>
                  <a:pt x="281939" y="1259586"/>
                  <a:pt x="629665" y="1259586"/>
                </a:cubicBezTo>
                <a:cubicBezTo>
                  <a:pt x="977518" y="1259586"/>
                  <a:pt x="1259458" y="977645"/>
                  <a:pt x="1259458" y="629793"/>
                </a:cubicBezTo>
              </a:path>
            </a:pathLst>
          </a:custGeom>
          <a:solidFill>
            <a:srgbClr val="F6F6FA"/>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tx1"/>
              </a:solidFill>
            </a:endParaRPr>
          </a:p>
        </p:txBody>
      </p:sp>
      <p:sp>
        <p:nvSpPr>
          <p:cNvPr id="15" name="Freeform 574">
            <a:extLst>
              <a:ext uri="{FF2B5EF4-FFF2-40B4-BE49-F238E27FC236}">
                <a16:creationId xmlns:a16="http://schemas.microsoft.com/office/drawing/2014/main" id="{5345AE04-8FAA-142C-C8B2-AA8F26404D7D}"/>
              </a:ext>
              <a:ext uri="{C183D7F6-B498-43B3-948B-1728B52AA6E4}">
                <adec:decorative xmlns:adec="http://schemas.microsoft.com/office/drawing/2017/decorative" val="1"/>
              </a:ext>
            </a:extLst>
          </p:cNvPr>
          <p:cNvSpPr/>
          <p:nvPr/>
        </p:nvSpPr>
        <p:spPr>
          <a:xfrm>
            <a:off x="812929" y="1533501"/>
            <a:ext cx="1856232" cy="1634363"/>
          </a:xfrm>
          <a:custGeom>
            <a:avLst/>
            <a:gdLst/>
            <a:ahLst/>
            <a:cxnLst/>
            <a:rect l="0" t="0" r="0" b="0"/>
            <a:pathLst>
              <a:path w="1856232" h="1634363">
                <a:moveTo>
                  <a:pt x="0" y="0"/>
                </a:moveTo>
                <a:lnTo>
                  <a:pt x="1856232" y="0"/>
                </a:lnTo>
                <a:lnTo>
                  <a:pt x="1856232" y="1634363"/>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21" name="Freeform 578">
            <a:extLst>
              <a:ext uri="{FF2B5EF4-FFF2-40B4-BE49-F238E27FC236}">
                <a16:creationId xmlns:a16="http://schemas.microsoft.com/office/drawing/2014/main" id="{288E5B2B-CC3F-6A26-697A-0B7D7F919C11}"/>
              </a:ext>
              <a:ext uri="{C183D7F6-B498-43B3-948B-1728B52AA6E4}">
                <adec:decorative xmlns:adec="http://schemas.microsoft.com/office/drawing/2017/decorative" val="1"/>
              </a:ext>
            </a:extLst>
          </p:cNvPr>
          <p:cNvSpPr/>
          <p:nvPr/>
        </p:nvSpPr>
        <p:spPr>
          <a:xfrm>
            <a:off x="4344484" y="4610368"/>
            <a:ext cx="871600" cy="524129"/>
          </a:xfrm>
          <a:custGeom>
            <a:avLst/>
            <a:gdLst/>
            <a:ahLst/>
            <a:cxnLst/>
            <a:rect l="0" t="0" r="0" b="0"/>
            <a:pathLst>
              <a:path w="871600" h="524129">
                <a:moveTo>
                  <a:pt x="871600" y="524129"/>
                </a:moveTo>
                <a:lnTo>
                  <a:pt x="0" y="524129"/>
                </a:lnTo>
                <a:lnTo>
                  <a:pt x="0"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29" name="Freeform 580">
            <a:extLst>
              <a:ext uri="{FF2B5EF4-FFF2-40B4-BE49-F238E27FC236}">
                <a16:creationId xmlns:a16="http://schemas.microsoft.com/office/drawing/2014/main" id="{65C9137D-E4C7-3D0F-D686-E688EC4279B4}"/>
              </a:ext>
              <a:ext uri="{C183D7F6-B498-43B3-948B-1728B52AA6E4}">
                <adec:decorative xmlns:adec="http://schemas.microsoft.com/office/drawing/2017/decorative" val="1"/>
              </a:ext>
            </a:extLst>
          </p:cNvPr>
          <p:cNvSpPr/>
          <p:nvPr/>
        </p:nvSpPr>
        <p:spPr>
          <a:xfrm>
            <a:off x="796725" y="2177296"/>
            <a:ext cx="883158" cy="0"/>
          </a:xfrm>
          <a:custGeom>
            <a:avLst/>
            <a:gdLst/>
            <a:ahLst/>
            <a:cxnLst/>
            <a:rect l="0" t="0" r="0" b="0"/>
            <a:pathLst>
              <a:path w="883158">
                <a:moveTo>
                  <a:pt x="0" y="0"/>
                </a:moveTo>
                <a:lnTo>
                  <a:pt x="883158" y="0"/>
                </a:lnTo>
              </a:path>
            </a:pathLst>
          </a:custGeom>
          <a:noFill/>
          <a:ln w="9525" cap="flat" cmpd="sng" algn="ctr">
            <a:solidFill>
              <a:srgbClr val="747480"/>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33" name="Freeform 582">
            <a:extLst>
              <a:ext uri="{FF2B5EF4-FFF2-40B4-BE49-F238E27FC236}">
                <a16:creationId xmlns:a16="http://schemas.microsoft.com/office/drawing/2014/main" id="{8E06DEAC-7E86-60F6-8FA5-FC539E98571A}"/>
              </a:ext>
              <a:ext uri="{C183D7F6-B498-43B3-948B-1728B52AA6E4}">
                <adec:decorative xmlns:adec="http://schemas.microsoft.com/office/drawing/2017/decorative" val="1"/>
              </a:ext>
            </a:extLst>
          </p:cNvPr>
          <p:cNvSpPr/>
          <p:nvPr/>
        </p:nvSpPr>
        <p:spPr>
          <a:xfrm>
            <a:off x="819408" y="5134497"/>
            <a:ext cx="1810385" cy="0"/>
          </a:xfrm>
          <a:custGeom>
            <a:avLst/>
            <a:gdLst/>
            <a:ahLst/>
            <a:cxnLst/>
            <a:rect l="0" t="0" r="0" b="0"/>
            <a:pathLst>
              <a:path w="1810385">
                <a:moveTo>
                  <a:pt x="0" y="0"/>
                </a:moveTo>
                <a:lnTo>
                  <a:pt x="1810385"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35" name="Freeform 584">
            <a:extLst>
              <a:ext uri="{FF2B5EF4-FFF2-40B4-BE49-F238E27FC236}">
                <a16:creationId xmlns:a16="http://schemas.microsoft.com/office/drawing/2014/main" id="{BE33C89F-A129-9554-610E-3D2417C338BB}"/>
              </a:ext>
              <a:ext uri="{C183D7F6-B498-43B3-948B-1728B52AA6E4}">
                <adec:decorative xmlns:adec="http://schemas.microsoft.com/office/drawing/2017/decorative" val="1"/>
              </a:ext>
            </a:extLst>
          </p:cNvPr>
          <p:cNvSpPr/>
          <p:nvPr/>
        </p:nvSpPr>
        <p:spPr>
          <a:xfrm>
            <a:off x="812929" y="3999269"/>
            <a:ext cx="837691" cy="478662"/>
          </a:xfrm>
          <a:custGeom>
            <a:avLst/>
            <a:gdLst/>
            <a:ahLst/>
            <a:cxnLst/>
            <a:rect l="0" t="0" r="0" b="0"/>
            <a:pathLst>
              <a:path w="837691" h="478662">
                <a:moveTo>
                  <a:pt x="0" y="478662"/>
                </a:moveTo>
                <a:lnTo>
                  <a:pt x="837691" y="478662"/>
                </a:lnTo>
                <a:lnTo>
                  <a:pt x="837691"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39" name="Rectangle 635">
            <a:extLst>
              <a:ext uri="{FF2B5EF4-FFF2-40B4-BE49-F238E27FC236}">
                <a16:creationId xmlns:a16="http://schemas.microsoft.com/office/drawing/2014/main" id="{BB58E4A0-EED4-4FCC-9FD9-87DA4C099262}"/>
              </a:ext>
            </a:extLst>
          </p:cNvPr>
          <p:cNvSpPr/>
          <p:nvPr/>
        </p:nvSpPr>
        <p:spPr>
          <a:xfrm>
            <a:off x="807583" y="2208498"/>
            <a:ext cx="439223" cy="275460"/>
          </a:xfrm>
          <a:prstGeom prst="rect">
            <a:avLst/>
          </a:prstGeom>
        </p:spPr>
        <p:txBody>
          <a:bodyPr wrap="none" lIns="0" tIns="0" rIns="0" bIns="0">
            <a:spAutoFit/>
          </a:bodyPr>
          <a:lstStyle/>
          <a:p>
            <a:pPr marL="0"/>
            <a:r>
              <a:rPr lang="en-US" sz="895" b="0" i="0" spc="0" baseline="0" dirty="0">
                <a:solidFill>
                  <a:schemeClr val="bg1"/>
                </a:solidFill>
              </a:rPr>
              <a:t>Climate </a:t>
            </a:r>
          </a:p>
          <a:p>
            <a:pPr marL="0"/>
            <a:r>
              <a:rPr lang="en-US" sz="895" b="0" i="0" spc="0" baseline="0" dirty="0">
                <a:solidFill>
                  <a:schemeClr val="bg1"/>
                </a:solidFill>
              </a:rPr>
              <a:t>change</a:t>
            </a:r>
          </a:p>
        </p:txBody>
      </p:sp>
      <p:sp>
        <p:nvSpPr>
          <p:cNvPr id="40" name="Rectangle 636">
            <a:extLst>
              <a:ext uri="{FF2B5EF4-FFF2-40B4-BE49-F238E27FC236}">
                <a16:creationId xmlns:a16="http://schemas.microsoft.com/office/drawing/2014/main" id="{2C1D1FE5-3E81-771F-3610-BDFF22F11941}"/>
              </a:ext>
            </a:extLst>
          </p:cNvPr>
          <p:cNvSpPr/>
          <p:nvPr/>
        </p:nvSpPr>
        <p:spPr>
          <a:xfrm>
            <a:off x="814067" y="5169117"/>
            <a:ext cx="684483" cy="275460"/>
          </a:xfrm>
          <a:prstGeom prst="rect">
            <a:avLst/>
          </a:prstGeom>
        </p:spPr>
        <p:txBody>
          <a:bodyPr wrap="none" lIns="0" tIns="0" rIns="0" bIns="0">
            <a:spAutoFit/>
          </a:bodyPr>
          <a:lstStyle/>
          <a:p>
            <a:pPr marL="0"/>
            <a:r>
              <a:rPr lang="en-US" sz="895" b="0" i="0" spc="0" baseline="0" dirty="0">
                <a:solidFill>
                  <a:schemeClr val="bg1"/>
                </a:solidFill>
              </a:rPr>
              <a:t>Industry</a:t>
            </a:r>
          </a:p>
          <a:p>
            <a:pPr marL="0"/>
            <a:r>
              <a:rPr lang="en-US" sz="895" b="0" i="0" spc="0" baseline="0" dirty="0">
                <a:solidFill>
                  <a:schemeClr val="bg1"/>
                </a:solidFill>
              </a:rPr>
              <a:t>convergence</a:t>
            </a:r>
          </a:p>
        </p:txBody>
      </p:sp>
      <p:sp>
        <p:nvSpPr>
          <p:cNvPr id="41" name="Rectangle 637">
            <a:extLst>
              <a:ext uri="{FF2B5EF4-FFF2-40B4-BE49-F238E27FC236}">
                <a16:creationId xmlns:a16="http://schemas.microsoft.com/office/drawing/2014/main" id="{115D037D-8C1C-30D5-7416-D718B61C7DD8}"/>
              </a:ext>
            </a:extLst>
          </p:cNvPr>
          <p:cNvSpPr/>
          <p:nvPr/>
        </p:nvSpPr>
        <p:spPr>
          <a:xfrm>
            <a:off x="3898829" y="5182495"/>
            <a:ext cx="1380186" cy="275460"/>
          </a:xfrm>
          <a:prstGeom prst="rect">
            <a:avLst/>
          </a:prstGeom>
        </p:spPr>
        <p:txBody>
          <a:bodyPr wrap="none" lIns="0" tIns="0" rIns="0" bIns="0">
            <a:spAutoFit/>
          </a:bodyPr>
          <a:lstStyle/>
          <a:p>
            <a:pPr marL="0"/>
            <a:r>
              <a:rPr lang="en-US" sz="895" b="0" i="0" spc="0" baseline="0" dirty="0">
                <a:solidFill>
                  <a:schemeClr val="bg1"/>
                </a:solidFill>
              </a:rPr>
              <a:t>Shifts in working patterns</a:t>
            </a:r>
          </a:p>
          <a:p>
            <a:pPr marL="87703"/>
            <a:r>
              <a:rPr lang="en-US" sz="895" b="0" i="0" spc="0" baseline="0" dirty="0">
                <a:solidFill>
                  <a:schemeClr val="bg1"/>
                </a:solidFill>
              </a:rPr>
              <a:t>(including gig economy)</a:t>
            </a:r>
          </a:p>
        </p:txBody>
      </p:sp>
      <p:sp>
        <p:nvSpPr>
          <p:cNvPr id="42" name="Rectangle 638">
            <a:extLst>
              <a:ext uri="{FF2B5EF4-FFF2-40B4-BE49-F238E27FC236}">
                <a16:creationId xmlns:a16="http://schemas.microsoft.com/office/drawing/2014/main" id="{2425E88A-421A-A1F5-5FC9-704A9A84AADE}"/>
              </a:ext>
            </a:extLst>
          </p:cNvPr>
          <p:cNvSpPr/>
          <p:nvPr/>
        </p:nvSpPr>
        <p:spPr>
          <a:xfrm>
            <a:off x="4531871" y="1567684"/>
            <a:ext cx="705321" cy="275460"/>
          </a:xfrm>
          <a:prstGeom prst="rect">
            <a:avLst/>
          </a:prstGeom>
        </p:spPr>
        <p:txBody>
          <a:bodyPr wrap="none" lIns="0" tIns="0" rIns="0" bIns="0">
            <a:spAutoFit/>
          </a:bodyPr>
          <a:lstStyle/>
          <a:p>
            <a:pPr marL="0"/>
            <a:r>
              <a:rPr lang="en-US" sz="895" b="0" i="0" spc="0" baseline="0" dirty="0">
                <a:solidFill>
                  <a:schemeClr val="bg1"/>
                </a:solidFill>
              </a:rPr>
              <a:t>Demographic</a:t>
            </a:r>
          </a:p>
          <a:p>
            <a:pPr marL="385056"/>
            <a:r>
              <a:rPr lang="en-US" sz="895" b="0" i="0" spc="0" baseline="0" dirty="0">
                <a:solidFill>
                  <a:schemeClr val="bg1"/>
                </a:solidFill>
              </a:rPr>
              <a:t>shifts</a:t>
            </a:r>
          </a:p>
        </p:txBody>
      </p:sp>
      <p:sp>
        <p:nvSpPr>
          <p:cNvPr id="43" name="Rectangle 639">
            <a:extLst>
              <a:ext uri="{FF2B5EF4-FFF2-40B4-BE49-F238E27FC236}">
                <a16:creationId xmlns:a16="http://schemas.microsoft.com/office/drawing/2014/main" id="{8D383009-43FE-23BA-60DB-E0756C5550EF}"/>
              </a:ext>
            </a:extLst>
          </p:cNvPr>
          <p:cNvSpPr/>
          <p:nvPr/>
        </p:nvSpPr>
        <p:spPr>
          <a:xfrm>
            <a:off x="807583" y="4508109"/>
            <a:ext cx="613951" cy="137730"/>
          </a:xfrm>
          <a:prstGeom prst="rect">
            <a:avLst/>
          </a:prstGeom>
        </p:spPr>
        <p:txBody>
          <a:bodyPr wrap="none" lIns="0" tIns="0" rIns="0" bIns="0">
            <a:spAutoFit/>
          </a:bodyPr>
          <a:lstStyle/>
          <a:p>
            <a:pPr marL="0"/>
            <a:r>
              <a:rPr lang="en-US" sz="895" b="0" i="0" spc="0" baseline="0" dirty="0">
                <a:solidFill>
                  <a:schemeClr val="bg1"/>
                </a:solidFill>
              </a:rPr>
              <a:t>Digitization</a:t>
            </a:r>
          </a:p>
        </p:txBody>
      </p:sp>
      <p:sp>
        <p:nvSpPr>
          <p:cNvPr id="57" name="Rectangle 650">
            <a:extLst>
              <a:ext uri="{FF2B5EF4-FFF2-40B4-BE49-F238E27FC236}">
                <a16:creationId xmlns:a16="http://schemas.microsoft.com/office/drawing/2014/main" id="{CF9EB20D-E3AE-4BCA-965C-86E717AC3822}"/>
              </a:ext>
            </a:extLst>
          </p:cNvPr>
          <p:cNvSpPr>
            <a:spLocks/>
          </p:cNvSpPr>
          <p:nvPr/>
        </p:nvSpPr>
        <p:spPr>
          <a:xfrm>
            <a:off x="2519801" y="3197687"/>
            <a:ext cx="301365" cy="369332"/>
          </a:xfrm>
          <a:prstGeom prst="rect">
            <a:avLst/>
          </a:prstGeom>
        </p:spPr>
        <p:txBody>
          <a:bodyPr wrap="none" lIns="0" tIns="0" rIns="0" bIns="0">
            <a:spAutoFit/>
          </a:bodyPr>
          <a:lstStyle/>
          <a:p>
            <a:pPr marL="0"/>
            <a:r>
              <a:rPr lang="en-US" sz="2400" dirty="0">
                <a:solidFill>
                  <a:schemeClr val="bg1"/>
                </a:solidFill>
              </a:rPr>
              <a:t>4</a:t>
            </a:r>
            <a:r>
              <a:rPr lang="en-US" sz="1400" dirty="0">
                <a:solidFill>
                  <a:schemeClr val="bg1"/>
                </a:solidFill>
              </a:rPr>
              <a:t>%</a:t>
            </a:r>
          </a:p>
        </p:txBody>
      </p:sp>
      <p:sp>
        <p:nvSpPr>
          <p:cNvPr id="111" name="Rectangle 642">
            <a:extLst>
              <a:ext uri="{FF2B5EF4-FFF2-40B4-BE49-F238E27FC236}">
                <a16:creationId xmlns:a16="http://schemas.microsoft.com/office/drawing/2014/main" id="{4A10F381-A8B1-7A45-4220-6F8233F707D5}"/>
              </a:ext>
            </a:extLst>
          </p:cNvPr>
          <p:cNvSpPr>
            <a:spLocks/>
          </p:cNvSpPr>
          <p:nvPr/>
        </p:nvSpPr>
        <p:spPr>
          <a:xfrm>
            <a:off x="1757970" y="2250586"/>
            <a:ext cx="546592" cy="369332"/>
          </a:xfrm>
          <a:prstGeom prst="rect">
            <a:avLst/>
          </a:prstGeom>
        </p:spPr>
        <p:txBody>
          <a:bodyPr wrap="square" lIns="0" tIns="0" rIns="0" bIns="0">
            <a:spAutoFit/>
          </a:bodyPr>
          <a:lstStyle/>
          <a:p>
            <a:pPr marL="0" algn="ctr"/>
            <a:r>
              <a:rPr lang="en-US" sz="2400" spc="0" dirty="0"/>
              <a:t>10</a:t>
            </a:r>
            <a:r>
              <a:rPr lang="en-US" sz="1400" spc="0" dirty="0"/>
              <a:t>%</a:t>
            </a:r>
          </a:p>
        </p:txBody>
      </p:sp>
      <p:sp>
        <p:nvSpPr>
          <p:cNvPr id="112" name="Rectangle 642">
            <a:extLst>
              <a:ext uri="{FF2B5EF4-FFF2-40B4-BE49-F238E27FC236}">
                <a16:creationId xmlns:a16="http://schemas.microsoft.com/office/drawing/2014/main" id="{C9E1EEC2-D213-E46B-5B5D-7E8B3F33F525}"/>
              </a:ext>
            </a:extLst>
          </p:cNvPr>
          <p:cNvSpPr>
            <a:spLocks/>
          </p:cNvSpPr>
          <p:nvPr/>
        </p:nvSpPr>
        <p:spPr>
          <a:xfrm>
            <a:off x="1378379" y="3431432"/>
            <a:ext cx="546592" cy="369332"/>
          </a:xfrm>
          <a:prstGeom prst="rect">
            <a:avLst/>
          </a:prstGeom>
        </p:spPr>
        <p:txBody>
          <a:bodyPr wrap="square" lIns="0" tIns="0" rIns="0" bIns="0">
            <a:spAutoFit/>
          </a:bodyPr>
          <a:lstStyle/>
          <a:p>
            <a:pPr marL="0" algn="ctr"/>
            <a:r>
              <a:rPr lang="en-US" sz="2400" spc="0" dirty="0"/>
              <a:t>14</a:t>
            </a:r>
            <a:r>
              <a:rPr lang="en-US" sz="1400" spc="0" dirty="0"/>
              <a:t>%</a:t>
            </a:r>
          </a:p>
        </p:txBody>
      </p:sp>
      <p:sp>
        <p:nvSpPr>
          <p:cNvPr id="114" name="Rectangle 642">
            <a:extLst>
              <a:ext uri="{FF2B5EF4-FFF2-40B4-BE49-F238E27FC236}">
                <a16:creationId xmlns:a16="http://schemas.microsoft.com/office/drawing/2014/main" id="{0118ED3A-7E0F-2B61-8590-08E6A1086C70}"/>
              </a:ext>
            </a:extLst>
          </p:cNvPr>
          <p:cNvSpPr>
            <a:spLocks/>
          </p:cNvSpPr>
          <p:nvPr/>
        </p:nvSpPr>
        <p:spPr>
          <a:xfrm>
            <a:off x="2542475" y="4406347"/>
            <a:ext cx="546592" cy="369332"/>
          </a:xfrm>
          <a:prstGeom prst="rect">
            <a:avLst/>
          </a:prstGeom>
        </p:spPr>
        <p:txBody>
          <a:bodyPr wrap="square" lIns="0" tIns="0" rIns="0" bIns="0">
            <a:spAutoFit/>
          </a:bodyPr>
          <a:lstStyle/>
          <a:p>
            <a:pPr marL="0" algn="ctr"/>
            <a:r>
              <a:rPr lang="en-US" sz="2400" dirty="0">
                <a:solidFill>
                  <a:schemeClr val="bg1"/>
                </a:solidFill>
              </a:rPr>
              <a:t>23</a:t>
            </a:r>
            <a:r>
              <a:rPr lang="en-US" sz="1400" spc="0" dirty="0">
                <a:solidFill>
                  <a:schemeClr val="bg1"/>
                </a:solidFill>
              </a:rPr>
              <a:t>%</a:t>
            </a:r>
          </a:p>
        </p:txBody>
      </p:sp>
      <p:sp>
        <p:nvSpPr>
          <p:cNvPr id="115" name="Rectangle 642">
            <a:extLst>
              <a:ext uri="{FF2B5EF4-FFF2-40B4-BE49-F238E27FC236}">
                <a16:creationId xmlns:a16="http://schemas.microsoft.com/office/drawing/2014/main" id="{74796323-7B12-39B6-607F-84FD774BE579}"/>
              </a:ext>
            </a:extLst>
          </p:cNvPr>
          <p:cNvSpPr>
            <a:spLocks/>
          </p:cNvSpPr>
          <p:nvPr/>
        </p:nvSpPr>
        <p:spPr>
          <a:xfrm>
            <a:off x="4073498" y="4032523"/>
            <a:ext cx="546592" cy="369332"/>
          </a:xfrm>
          <a:prstGeom prst="rect">
            <a:avLst/>
          </a:prstGeom>
        </p:spPr>
        <p:txBody>
          <a:bodyPr wrap="square" lIns="0" tIns="0" rIns="0" bIns="0">
            <a:spAutoFit/>
          </a:bodyPr>
          <a:lstStyle/>
          <a:p>
            <a:pPr marL="0" algn="ctr"/>
            <a:r>
              <a:rPr lang="en-US" sz="2400" spc="0" dirty="0"/>
              <a:t>16</a:t>
            </a:r>
            <a:r>
              <a:rPr lang="en-US" sz="1400" spc="0" dirty="0"/>
              <a:t>%</a:t>
            </a:r>
          </a:p>
        </p:txBody>
      </p:sp>
      <p:sp>
        <p:nvSpPr>
          <p:cNvPr id="118" name="Oval 117">
            <a:extLst>
              <a:ext uri="{FF2B5EF4-FFF2-40B4-BE49-F238E27FC236}">
                <a16:creationId xmlns:a16="http://schemas.microsoft.com/office/drawing/2014/main" id="{4500A4C9-CEC1-BF7F-0B70-333EC438E331}"/>
              </a:ext>
              <a:ext uri="{C183D7F6-B498-43B3-948B-1728B52AA6E4}">
                <adec:decorative xmlns:adec="http://schemas.microsoft.com/office/drawing/2017/decorative" val="1"/>
              </a:ext>
            </a:extLst>
          </p:cNvPr>
          <p:cNvSpPr>
            <a:spLocks/>
          </p:cNvSpPr>
          <p:nvPr/>
        </p:nvSpPr>
        <p:spPr>
          <a:xfrm>
            <a:off x="2840144" y="1623747"/>
            <a:ext cx="1953049" cy="1953049"/>
          </a:xfrm>
          <a:prstGeom prst="ellipse">
            <a:avLst/>
          </a:prstGeom>
          <a:noFill/>
          <a:ln w="19050">
            <a:gradFill flip="none" rotWithShape="1">
              <a:gsLst>
                <a:gs pos="43000">
                  <a:schemeClr val="tx2"/>
                </a:gs>
                <a:gs pos="67000">
                  <a:srgbClr val="2CD04A"/>
                </a:gs>
                <a:gs pos="90000">
                  <a:srgbClr val="009AFE"/>
                </a:gs>
              </a:gsLst>
              <a:lin ang="174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a:solidFill>
                <a:schemeClr val="bg1"/>
              </a:solidFill>
            </a:endParaRPr>
          </a:p>
        </p:txBody>
      </p:sp>
      <p:sp>
        <p:nvSpPr>
          <p:cNvPr id="119" name="Rectangle 642">
            <a:extLst>
              <a:ext uri="{FF2B5EF4-FFF2-40B4-BE49-F238E27FC236}">
                <a16:creationId xmlns:a16="http://schemas.microsoft.com/office/drawing/2014/main" id="{90379596-C613-4212-4B21-4D4B9E97FC5C}"/>
              </a:ext>
            </a:extLst>
          </p:cNvPr>
          <p:cNvSpPr>
            <a:spLocks/>
          </p:cNvSpPr>
          <p:nvPr/>
        </p:nvSpPr>
        <p:spPr>
          <a:xfrm>
            <a:off x="3543373" y="2415605"/>
            <a:ext cx="546592" cy="369332"/>
          </a:xfrm>
          <a:prstGeom prst="rect">
            <a:avLst/>
          </a:prstGeom>
        </p:spPr>
        <p:txBody>
          <a:bodyPr wrap="square" lIns="0" tIns="0" rIns="0" bIns="0">
            <a:spAutoFit/>
          </a:bodyPr>
          <a:lstStyle/>
          <a:p>
            <a:pPr marL="0" algn="ctr"/>
            <a:r>
              <a:rPr lang="en-US" sz="2400" dirty="0">
                <a:solidFill>
                  <a:schemeClr val="bg1"/>
                </a:solidFill>
              </a:rPr>
              <a:t>33</a:t>
            </a:r>
            <a:r>
              <a:rPr lang="en-US" sz="1400" spc="0" dirty="0">
                <a:solidFill>
                  <a:schemeClr val="bg1"/>
                </a:solidFill>
              </a:rPr>
              <a:t>%</a:t>
            </a:r>
          </a:p>
        </p:txBody>
      </p:sp>
      <p:sp>
        <p:nvSpPr>
          <p:cNvPr id="120" name="Rectangle 633">
            <a:extLst>
              <a:ext uri="{FF2B5EF4-FFF2-40B4-BE49-F238E27FC236}">
                <a16:creationId xmlns:a16="http://schemas.microsoft.com/office/drawing/2014/main" id="{643635E2-282E-0416-54ED-14FD93173589}"/>
              </a:ext>
            </a:extLst>
          </p:cNvPr>
          <p:cNvSpPr/>
          <p:nvPr/>
        </p:nvSpPr>
        <p:spPr>
          <a:xfrm>
            <a:off x="793295" y="1571309"/>
            <a:ext cx="1317668" cy="275460"/>
          </a:xfrm>
          <a:prstGeom prst="rect">
            <a:avLst/>
          </a:prstGeom>
        </p:spPr>
        <p:txBody>
          <a:bodyPr wrap="none" lIns="0" tIns="0" rIns="0" bIns="0">
            <a:spAutoFit/>
          </a:bodyPr>
          <a:lstStyle/>
          <a:p>
            <a:pPr marL="0"/>
            <a:r>
              <a:rPr lang="en-US" sz="895" spc="0" dirty="0">
                <a:solidFill>
                  <a:schemeClr val="bg1"/>
                </a:solidFill>
              </a:rPr>
              <a:t>Urbanization</a:t>
            </a:r>
          </a:p>
          <a:p>
            <a:pPr marL="0"/>
            <a:r>
              <a:rPr lang="en-US" sz="895" spc="0" dirty="0">
                <a:solidFill>
                  <a:schemeClr val="bg1"/>
                </a:solidFill>
              </a:rPr>
              <a:t>(people moving to cities)</a:t>
            </a:r>
          </a:p>
        </p:txBody>
      </p:sp>
      <p:graphicFrame>
        <p:nvGraphicFramePr>
          <p:cNvPr id="123" name="Chart 122" descr="A bar graph">
            <a:extLst>
              <a:ext uri="{FF2B5EF4-FFF2-40B4-BE49-F238E27FC236}">
                <a16:creationId xmlns:a16="http://schemas.microsoft.com/office/drawing/2014/main" id="{D3BC793E-7533-6DF1-8DA1-E636D1460156}"/>
              </a:ext>
            </a:extLst>
          </p:cNvPr>
          <p:cNvGraphicFramePr/>
          <p:nvPr>
            <p:extLst>
              <p:ext uri="{D42A27DB-BD31-4B8C-83A1-F6EECF244321}">
                <p14:modId xmlns:p14="http://schemas.microsoft.com/office/powerpoint/2010/main" val="407810946"/>
              </p:ext>
            </p:extLst>
          </p:nvPr>
        </p:nvGraphicFramePr>
        <p:xfrm>
          <a:off x="6415793" y="1376119"/>
          <a:ext cx="5121899" cy="42744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1000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D032-B9D6-D55C-1A93-5E615A334B83}"/>
              </a:ext>
            </a:extLst>
          </p:cNvPr>
          <p:cNvSpPr>
            <a:spLocks noGrp="1"/>
          </p:cNvSpPr>
          <p:nvPr>
            <p:ph type="title"/>
          </p:nvPr>
        </p:nvSpPr>
        <p:spPr>
          <a:xfrm>
            <a:off x="485523" y="369888"/>
            <a:ext cx="11224347" cy="470898"/>
          </a:xfrm>
        </p:spPr>
        <p:txBody>
          <a:bodyPr/>
          <a:lstStyle/>
          <a:p>
            <a:r>
              <a:rPr lang="en-US"/>
              <a:t>Advanced color diagram</a:t>
            </a:r>
            <a:endParaRPr lang="en-US" dirty="0"/>
          </a:p>
        </p:txBody>
      </p:sp>
      <p:sp>
        <p:nvSpPr>
          <p:cNvPr id="3" name="Date Placeholder 2">
            <a:extLst>
              <a:ext uri="{FF2B5EF4-FFF2-40B4-BE49-F238E27FC236}">
                <a16:creationId xmlns:a16="http://schemas.microsoft.com/office/drawing/2014/main" id="{5B771A25-19BE-E0E3-F0CB-7F188FE1220F}"/>
              </a:ext>
            </a:extLst>
          </p:cNvPr>
          <p:cNvSpPr>
            <a:spLocks noGrp="1"/>
          </p:cNvSpPr>
          <p:nvPr>
            <p:ph type="dt" sz="half" idx="10"/>
          </p:nvPr>
        </p:nvSpPr>
        <p:spPr>
          <a:xfrm>
            <a:off x="994845" y="6437115"/>
            <a:ext cx="1275686" cy="123111"/>
          </a:xfrm>
        </p:spPr>
        <p:txBody>
          <a:bodyPr/>
          <a:lstStyle/>
          <a:p>
            <a:fld id="{C42BE504-8856-431E-9464-A1882E7A0CC8}" type="datetime1">
              <a:rPr lang="en-US" smtClean="0"/>
              <a:t>3/12/2025</a:t>
            </a:fld>
            <a:endParaRPr lang="en-US"/>
          </a:p>
        </p:txBody>
      </p:sp>
      <p:sp>
        <p:nvSpPr>
          <p:cNvPr id="4" name="Footer Placeholder 3">
            <a:extLst>
              <a:ext uri="{FF2B5EF4-FFF2-40B4-BE49-F238E27FC236}">
                <a16:creationId xmlns:a16="http://schemas.microsoft.com/office/drawing/2014/main" id="{81DF84F8-37EB-54DB-BD0C-E940406FEA0A}"/>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07F12C2B-34DB-251D-52C9-75E1DD84AA0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71</a:t>
            </a:fld>
            <a:endParaRPr lang="en-US"/>
          </a:p>
        </p:txBody>
      </p:sp>
      <p:grpSp>
        <p:nvGrpSpPr>
          <p:cNvPr id="42" name="Group 41" descr="Placeholder text">
            <a:extLst>
              <a:ext uri="{FF2B5EF4-FFF2-40B4-BE49-F238E27FC236}">
                <a16:creationId xmlns:a16="http://schemas.microsoft.com/office/drawing/2014/main" id="{DEBDCBAF-6455-7721-72A6-84CCB6F0B060}"/>
              </a:ext>
            </a:extLst>
          </p:cNvPr>
          <p:cNvGrpSpPr/>
          <p:nvPr/>
        </p:nvGrpSpPr>
        <p:grpSpPr>
          <a:xfrm>
            <a:off x="964858" y="3038659"/>
            <a:ext cx="2232248" cy="889637"/>
            <a:chOff x="4965552" y="1736224"/>
            <a:chExt cx="2232248" cy="889637"/>
          </a:xfrm>
        </p:grpSpPr>
        <p:sp>
          <p:nvSpPr>
            <p:cNvPr id="43" name="TextBox 42">
              <a:extLst>
                <a:ext uri="{FF2B5EF4-FFF2-40B4-BE49-F238E27FC236}">
                  <a16:creationId xmlns:a16="http://schemas.microsoft.com/office/drawing/2014/main" id="{2CF61E65-A08D-58AC-BF0C-39A48D918DA0}"/>
                </a:ext>
              </a:extLst>
            </p:cNvPr>
            <p:cNvSpPr txBox="1"/>
            <p:nvPr/>
          </p:nvSpPr>
          <p:spPr>
            <a:xfrm>
              <a:off x="4965552" y="1979530"/>
              <a:ext cx="22322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44" name="TextBox 43">
              <a:extLst>
                <a:ext uri="{FF2B5EF4-FFF2-40B4-BE49-F238E27FC236}">
                  <a16:creationId xmlns:a16="http://schemas.microsoft.com/office/drawing/2014/main" id="{EE3296D9-59D7-8A74-5326-3D63236E7C01}"/>
                </a:ext>
              </a:extLst>
            </p:cNvPr>
            <p:cNvSpPr txBox="1"/>
            <p:nvPr/>
          </p:nvSpPr>
          <p:spPr>
            <a:xfrm>
              <a:off x="4965552" y="173622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grpSp>
      <p:grpSp>
        <p:nvGrpSpPr>
          <p:cNvPr id="45" name="Group 44" descr="Placeholder text">
            <a:extLst>
              <a:ext uri="{FF2B5EF4-FFF2-40B4-BE49-F238E27FC236}">
                <a16:creationId xmlns:a16="http://schemas.microsoft.com/office/drawing/2014/main" id="{B1943086-F9E6-7B68-0B23-F086337AF301}"/>
              </a:ext>
            </a:extLst>
          </p:cNvPr>
          <p:cNvGrpSpPr/>
          <p:nvPr/>
        </p:nvGrpSpPr>
        <p:grpSpPr>
          <a:xfrm>
            <a:off x="4996490" y="3038659"/>
            <a:ext cx="2232248" cy="889637"/>
            <a:chOff x="4965552" y="1736224"/>
            <a:chExt cx="2232248" cy="889637"/>
          </a:xfrm>
        </p:grpSpPr>
        <p:sp>
          <p:nvSpPr>
            <p:cNvPr id="46" name="TextBox 45">
              <a:extLst>
                <a:ext uri="{FF2B5EF4-FFF2-40B4-BE49-F238E27FC236}">
                  <a16:creationId xmlns:a16="http://schemas.microsoft.com/office/drawing/2014/main" id="{8D821CFF-F3EF-63BD-382A-9C4D7353A994}"/>
                </a:ext>
              </a:extLst>
            </p:cNvPr>
            <p:cNvSpPr txBox="1"/>
            <p:nvPr/>
          </p:nvSpPr>
          <p:spPr>
            <a:xfrm>
              <a:off x="4965552" y="1979530"/>
              <a:ext cx="22322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47" name="TextBox 46">
              <a:extLst>
                <a:ext uri="{FF2B5EF4-FFF2-40B4-BE49-F238E27FC236}">
                  <a16:creationId xmlns:a16="http://schemas.microsoft.com/office/drawing/2014/main" id="{50302CFB-48A9-4C47-B20C-05EB00A22864}"/>
                </a:ext>
              </a:extLst>
            </p:cNvPr>
            <p:cNvSpPr txBox="1"/>
            <p:nvPr/>
          </p:nvSpPr>
          <p:spPr>
            <a:xfrm>
              <a:off x="4965552" y="173622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grpSp>
      <p:grpSp>
        <p:nvGrpSpPr>
          <p:cNvPr id="48" name="Group 47" descr="Placeholder text">
            <a:extLst>
              <a:ext uri="{FF2B5EF4-FFF2-40B4-BE49-F238E27FC236}">
                <a16:creationId xmlns:a16="http://schemas.microsoft.com/office/drawing/2014/main" id="{015C0654-B9AF-75E1-6BE4-1F23129F4694}"/>
              </a:ext>
            </a:extLst>
          </p:cNvPr>
          <p:cNvGrpSpPr/>
          <p:nvPr/>
        </p:nvGrpSpPr>
        <p:grpSpPr>
          <a:xfrm>
            <a:off x="9028123" y="3038659"/>
            <a:ext cx="2232248" cy="889637"/>
            <a:chOff x="4965552" y="1736224"/>
            <a:chExt cx="2232248" cy="889637"/>
          </a:xfrm>
        </p:grpSpPr>
        <p:sp>
          <p:nvSpPr>
            <p:cNvPr id="49" name="TextBox 48">
              <a:extLst>
                <a:ext uri="{FF2B5EF4-FFF2-40B4-BE49-F238E27FC236}">
                  <a16:creationId xmlns:a16="http://schemas.microsoft.com/office/drawing/2014/main" id="{A3751F81-8B83-51B9-A850-708831ED04BB}"/>
                </a:ext>
              </a:extLst>
            </p:cNvPr>
            <p:cNvSpPr txBox="1"/>
            <p:nvPr/>
          </p:nvSpPr>
          <p:spPr>
            <a:xfrm>
              <a:off x="4965552" y="1979530"/>
              <a:ext cx="22322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4A618D89-E30F-F8F9-B698-11D1FD099199}"/>
                </a:ext>
              </a:extLst>
            </p:cNvPr>
            <p:cNvSpPr txBox="1"/>
            <p:nvPr/>
          </p:nvSpPr>
          <p:spPr>
            <a:xfrm>
              <a:off x="4965552" y="173622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grpSp>
      <p:grpSp>
        <p:nvGrpSpPr>
          <p:cNvPr id="51" name="Group 50" descr="Placeholder text">
            <a:extLst>
              <a:ext uri="{FF2B5EF4-FFF2-40B4-BE49-F238E27FC236}">
                <a16:creationId xmlns:a16="http://schemas.microsoft.com/office/drawing/2014/main" id="{C4AA4C43-7A38-A9E9-67DC-1F4E3283F18D}"/>
              </a:ext>
            </a:extLst>
          </p:cNvPr>
          <p:cNvGrpSpPr/>
          <p:nvPr/>
        </p:nvGrpSpPr>
        <p:grpSpPr>
          <a:xfrm>
            <a:off x="2903487" y="1884843"/>
            <a:ext cx="2232248" cy="889637"/>
            <a:chOff x="4965552" y="1736224"/>
            <a:chExt cx="2232248" cy="889637"/>
          </a:xfrm>
        </p:grpSpPr>
        <p:sp>
          <p:nvSpPr>
            <p:cNvPr id="52" name="TextBox 51">
              <a:extLst>
                <a:ext uri="{FF2B5EF4-FFF2-40B4-BE49-F238E27FC236}">
                  <a16:creationId xmlns:a16="http://schemas.microsoft.com/office/drawing/2014/main" id="{F490B33B-17FB-B41C-1B6D-1B796E214F11}"/>
                </a:ext>
              </a:extLst>
            </p:cNvPr>
            <p:cNvSpPr txBox="1"/>
            <p:nvPr/>
          </p:nvSpPr>
          <p:spPr>
            <a:xfrm>
              <a:off x="4965552" y="1979530"/>
              <a:ext cx="22322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3" name="TextBox 52">
              <a:extLst>
                <a:ext uri="{FF2B5EF4-FFF2-40B4-BE49-F238E27FC236}">
                  <a16:creationId xmlns:a16="http://schemas.microsoft.com/office/drawing/2014/main" id="{B0DAD400-89BF-857B-6789-EA4A30275CD4}"/>
                </a:ext>
              </a:extLst>
            </p:cNvPr>
            <p:cNvSpPr txBox="1"/>
            <p:nvPr/>
          </p:nvSpPr>
          <p:spPr>
            <a:xfrm>
              <a:off x="4965552" y="173622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grpSp>
      <p:grpSp>
        <p:nvGrpSpPr>
          <p:cNvPr id="54" name="Group 53" descr="Placeholder text">
            <a:extLst>
              <a:ext uri="{FF2B5EF4-FFF2-40B4-BE49-F238E27FC236}">
                <a16:creationId xmlns:a16="http://schemas.microsoft.com/office/drawing/2014/main" id="{E090F836-2BE2-4E2B-85A7-8058BAFA6FD5}"/>
              </a:ext>
            </a:extLst>
          </p:cNvPr>
          <p:cNvGrpSpPr/>
          <p:nvPr/>
        </p:nvGrpSpPr>
        <p:grpSpPr>
          <a:xfrm>
            <a:off x="7012306" y="1884843"/>
            <a:ext cx="2232248" cy="889637"/>
            <a:chOff x="4965552" y="1736224"/>
            <a:chExt cx="2232248" cy="889637"/>
          </a:xfrm>
        </p:grpSpPr>
        <p:sp>
          <p:nvSpPr>
            <p:cNvPr id="55" name="TextBox 54">
              <a:extLst>
                <a:ext uri="{FF2B5EF4-FFF2-40B4-BE49-F238E27FC236}">
                  <a16:creationId xmlns:a16="http://schemas.microsoft.com/office/drawing/2014/main" id="{0BD3219C-D4F6-88B3-D54F-E6DA84E42D7C}"/>
                </a:ext>
              </a:extLst>
            </p:cNvPr>
            <p:cNvSpPr txBox="1"/>
            <p:nvPr/>
          </p:nvSpPr>
          <p:spPr>
            <a:xfrm>
              <a:off x="4965552" y="1979530"/>
              <a:ext cx="22322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6" name="TextBox 55">
              <a:extLst>
                <a:ext uri="{FF2B5EF4-FFF2-40B4-BE49-F238E27FC236}">
                  <a16:creationId xmlns:a16="http://schemas.microsoft.com/office/drawing/2014/main" id="{62858491-842F-6627-C481-5C15B1DD5D96}"/>
                </a:ext>
              </a:extLst>
            </p:cNvPr>
            <p:cNvSpPr txBox="1"/>
            <p:nvPr/>
          </p:nvSpPr>
          <p:spPr>
            <a:xfrm>
              <a:off x="4965552" y="173622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grpSp>
      <p:sp>
        <p:nvSpPr>
          <p:cNvPr id="57" name="TextBox 56">
            <a:extLst>
              <a:ext uri="{FF2B5EF4-FFF2-40B4-BE49-F238E27FC236}">
                <a16:creationId xmlns:a16="http://schemas.microsoft.com/office/drawing/2014/main" id="{3629647E-08A5-9309-9633-D53803D07826}"/>
              </a:ext>
            </a:extLst>
          </p:cNvPr>
          <p:cNvSpPr txBox="1"/>
          <p:nvPr/>
        </p:nvSpPr>
        <p:spPr>
          <a:xfrm>
            <a:off x="3448726" y="4128766"/>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8" name="TextBox 57">
            <a:extLst>
              <a:ext uri="{FF2B5EF4-FFF2-40B4-BE49-F238E27FC236}">
                <a16:creationId xmlns:a16="http://schemas.microsoft.com/office/drawing/2014/main" id="{84A664FB-12E9-D48C-37C3-C895B4E5CBB2}"/>
              </a:ext>
            </a:extLst>
          </p:cNvPr>
          <p:cNvSpPr txBox="1"/>
          <p:nvPr/>
        </p:nvSpPr>
        <p:spPr>
          <a:xfrm>
            <a:off x="7480358" y="4127521"/>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Contents Title</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9" name="Freeform: Shape 58">
            <a:extLst>
              <a:ext uri="{FF2B5EF4-FFF2-40B4-BE49-F238E27FC236}">
                <a16:creationId xmlns:a16="http://schemas.microsoft.com/office/drawing/2014/main" id="{F0D1DB3C-0891-7866-8E0F-D3CF33538C3E}"/>
              </a:ext>
              <a:ext uri="{C183D7F6-B498-43B3-948B-1728B52AA6E4}">
                <adec:decorative xmlns:adec="http://schemas.microsoft.com/office/drawing/2017/decorative" val="1"/>
              </a:ext>
            </a:extLst>
          </p:cNvPr>
          <p:cNvSpPr/>
          <p:nvPr/>
        </p:nvSpPr>
        <p:spPr>
          <a:xfrm flipV="1">
            <a:off x="5013293" y="3997254"/>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35A4E8"/>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60" name="Freeform: Shape 59">
            <a:extLst>
              <a:ext uri="{FF2B5EF4-FFF2-40B4-BE49-F238E27FC236}">
                <a16:creationId xmlns:a16="http://schemas.microsoft.com/office/drawing/2014/main" id="{88E862FF-EC32-7A8A-E93C-F6C5721833AF}"/>
              </a:ext>
              <a:ext uri="{C183D7F6-B498-43B3-948B-1728B52AA6E4}">
                <adec:decorative xmlns:adec="http://schemas.microsoft.com/office/drawing/2017/decorative" val="1"/>
              </a:ext>
            </a:extLst>
          </p:cNvPr>
          <p:cNvSpPr/>
          <p:nvPr/>
        </p:nvSpPr>
        <p:spPr>
          <a:xfrm rot="10800000" flipV="1">
            <a:off x="2994243" y="3197683"/>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2DB757"/>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61" name="Freeform: Shape 60">
            <a:extLst>
              <a:ext uri="{FF2B5EF4-FFF2-40B4-BE49-F238E27FC236}">
                <a16:creationId xmlns:a16="http://schemas.microsoft.com/office/drawing/2014/main" id="{18A9C8F3-3F6C-0DC5-060B-B4D577642289}"/>
              </a:ext>
              <a:ext uri="{C183D7F6-B498-43B3-948B-1728B52AA6E4}">
                <adec:decorative xmlns:adec="http://schemas.microsoft.com/office/drawing/2017/decorative" val="1"/>
              </a:ext>
            </a:extLst>
          </p:cNvPr>
          <p:cNvSpPr/>
          <p:nvPr/>
        </p:nvSpPr>
        <p:spPr>
          <a:xfrm flipV="1">
            <a:off x="975194" y="3997254"/>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B14891"/>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62" name="Freeform: Shape 61">
            <a:extLst>
              <a:ext uri="{FF2B5EF4-FFF2-40B4-BE49-F238E27FC236}">
                <a16:creationId xmlns:a16="http://schemas.microsoft.com/office/drawing/2014/main" id="{6A45220E-228A-53B3-CA93-CB41AB142B56}"/>
              </a:ext>
              <a:ext uri="{C183D7F6-B498-43B3-948B-1728B52AA6E4}">
                <adec:decorative xmlns:adec="http://schemas.microsoft.com/office/drawing/2017/decorative" val="1"/>
              </a:ext>
            </a:extLst>
          </p:cNvPr>
          <p:cNvSpPr/>
          <p:nvPr/>
        </p:nvSpPr>
        <p:spPr>
          <a:xfrm flipV="1">
            <a:off x="9051391" y="3997254"/>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724BC3"/>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63" name="Freeform: Shape 62">
            <a:extLst>
              <a:ext uri="{FF2B5EF4-FFF2-40B4-BE49-F238E27FC236}">
                <a16:creationId xmlns:a16="http://schemas.microsoft.com/office/drawing/2014/main" id="{925D5CF5-CA79-7EC2-7119-6BEB5527E66F}"/>
              </a:ext>
              <a:ext uri="{C183D7F6-B498-43B3-948B-1728B52AA6E4}">
                <adec:decorative xmlns:adec="http://schemas.microsoft.com/office/drawing/2017/decorative" val="1"/>
              </a:ext>
            </a:extLst>
          </p:cNvPr>
          <p:cNvSpPr/>
          <p:nvPr/>
        </p:nvSpPr>
        <p:spPr>
          <a:xfrm rot="10800000" flipV="1">
            <a:off x="7032342" y="3197684"/>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FF810A"/>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6" name="TextBox 5">
            <a:extLst>
              <a:ext uri="{FF2B5EF4-FFF2-40B4-BE49-F238E27FC236}">
                <a16:creationId xmlns:a16="http://schemas.microsoft.com/office/drawing/2014/main" id="{FB1DCBDD-DD6A-BFD5-8D33-A8E97070829E}"/>
              </a:ext>
            </a:extLst>
          </p:cNvPr>
          <p:cNvSpPr txBox="1"/>
          <p:nvPr/>
        </p:nvSpPr>
        <p:spPr>
          <a:xfrm>
            <a:off x="-2040904" y="-1"/>
            <a:ext cx="1828800" cy="914400"/>
          </a:xfrm>
          <a:prstGeom prst="rect">
            <a:avLst/>
          </a:prstGeom>
          <a:solidFill>
            <a:srgbClr val="C4C4CD"/>
          </a:solidFill>
        </p:spPr>
        <p:txBody>
          <a:bodyPr wrap="square" lIns="108000" tIns="108000" rIns="108000" bIns="108000" rtlCol="0" anchor="t">
            <a:spAutoFit/>
          </a:bodyPr>
          <a:lstStyle/>
          <a:p>
            <a:pPr marL="252000" indent="-252000">
              <a:spcAft>
                <a:spcPts val="600"/>
              </a:spcAft>
              <a:buClr>
                <a:schemeClr val="tx2"/>
              </a:buClr>
              <a:buSzPct val="100000"/>
              <a:buFont typeface="Wingdings" pitchFamily="2" charset="2"/>
              <a:buChar char="§"/>
            </a:pPr>
            <a:r>
              <a:rPr lang="en-US" sz="1050" dirty="0"/>
              <a:t>Use up to three colors for simple diagrams and the full palette for complex diagrams.</a:t>
            </a:r>
          </a:p>
        </p:txBody>
      </p:sp>
    </p:spTree>
    <p:extLst>
      <p:ext uri="{BB962C8B-B14F-4D97-AF65-F5344CB8AC3E}">
        <p14:creationId xmlns:p14="http://schemas.microsoft.com/office/powerpoint/2010/main" val="3869145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D032-B9D6-D55C-1A93-5E615A334B83}"/>
              </a:ext>
            </a:extLst>
          </p:cNvPr>
          <p:cNvSpPr>
            <a:spLocks noGrp="1"/>
          </p:cNvSpPr>
          <p:nvPr>
            <p:ph type="title"/>
          </p:nvPr>
        </p:nvSpPr>
        <p:spPr>
          <a:xfrm>
            <a:off x="485523" y="369888"/>
            <a:ext cx="11224347" cy="470898"/>
          </a:xfrm>
        </p:spPr>
        <p:txBody>
          <a:bodyPr/>
          <a:lstStyle/>
          <a:p>
            <a:r>
              <a:rPr lang="en-US"/>
              <a:t>Advanced color diagram 2</a:t>
            </a:r>
            <a:endParaRPr lang="en-US" dirty="0"/>
          </a:p>
        </p:txBody>
      </p:sp>
      <p:sp>
        <p:nvSpPr>
          <p:cNvPr id="3" name="Date Placeholder 2">
            <a:extLst>
              <a:ext uri="{FF2B5EF4-FFF2-40B4-BE49-F238E27FC236}">
                <a16:creationId xmlns:a16="http://schemas.microsoft.com/office/drawing/2014/main" id="{5B771A25-19BE-E0E3-F0CB-7F188FE1220F}"/>
              </a:ext>
            </a:extLst>
          </p:cNvPr>
          <p:cNvSpPr>
            <a:spLocks noGrp="1"/>
          </p:cNvSpPr>
          <p:nvPr>
            <p:ph type="dt" sz="half" idx="10"/>
          </p:nvPr>
        </p:nvSpPr>
        <p:spPr>
          <a:xfrm>
            <a:off x="994845" y="6437115"/>
            <a:ext cx="1275686" cy="123111"/>
          </a:xfrm>
        </p:spPr>
        <p:txBody>
          <a:bodyPr/>
          <a:lstStyle/>
          <a:p>
            <a:fld id="{DC280131-C203-475D-ADB0-F0BA49044644}" type="datetime1">
              <a:rPr lang="en-US" smtClean="0"/>
              <a:t>3/12/2025</a:t>
            </a:fld>
            <a:endParaRPr lang="en-US"/>
          </a:p>
        </p:txBody>
      </p:sp>
      <p:sp>
        <p:nvSpPr>
          <p:cNvPr id="4" name="Footer Placeholder 3">
            <a:extLst>
              <a:ext uri="{FF2B5EF4-FFF2-40B4-BE49-F238E27FC236}">
                <a16:creationId xmlns:a16="http://schemas.microsoft.com/office/drawing/2014/main" id="{81DF84F8-37EB-54DB-BD0C-E940406FEA0A}"/>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07F12C2B-34DB-251D-52C9-75E1DD84AA0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72</a:t>
            </a:fld>
            <a:endParaRPr lang="en-US"/>
          </a:p>
        </p:txBody>
      </p:sp>
      <p:sp>
        <p:nvSpPr>
          <p:cNvPr id="42" name="Rectangle 3">
            <a:extLst>
              <a:ext uri="{FF2B5EF4-FFF2-40B4-BE49-F238E27FC236}">
                <a16:creationId xmlns:a16="http://schemas.microsoft.com/office/drawing/2014/main" id="{4A2E44E1-7D0F-EF49-2836-95B0EA48E76F}"/>
              </a:ext>
              <a:ext uri="{C183D7F6-B498-43B3-948B-1728B52AA6E4}">
                <adec:decorative xmlns:adec="http://schemas.microsoft.com/office/drawing/2017/decorative" val="1"/>
              </a:ext>
            </a:extLst>
          </p:cNvPr>
          <p:cNvSpPr>
            <a:spLocks/>
          </p:cNvSpPr>
          <p:nvPr/>
        </p:nvSpPr>
        <p:spPr>
          <a:xfrm>
            <a:off x="911496"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3" name="Rectangle 3">
            <a:extLst>
              <a:ext uri="{FF2B5EF4-FFF2-40B4-BE49-F238E27FC236}">
                <a16:creationId xmlns:a16="http://schemas.microsoft.com/office/drawing/2014/main" id="{C9C9F8F6-F58E-3BD1-227E-8D1D7DECF0CA}"/>
              </a:ext>
              <a:ext uri="{C183D7F6-B498-43B3-948B-1728B52AA6E4}">
                <adec:decorative xmlns:adec="http://schemas.microsoft.com/office/drawing/2017/decorative" val="1"/>
              </a:ext>
            </a:extLst>
          </p:cNvPr>
          <p:cNvSpPr>
            <a:spLocks/>
          </p:cNvSpPr>
          <p:nvPr/>
        </p:nvSpPr>
        <p:spPr>
          <a:xfrm rot="10800000">
            <a:off x="2640229"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4" name="Rectangle 3">
            <a:extLst>
              <a:ext uri="{FF2B5EF4-FFF2-40B4-BE49-F238E27FC236}">
                <a16:creationId xmlns:a16="http://schemas.microsoft.com/office/drawing/2014/main" id="{3B64D3F3-BB0F-4D82-7A74-0464D73AF218}"/>
              </a:ext>
              <a:ext uri="{C183D7F6-B498-43B3-948B-1728B52AA6E4}">
                <adec:decorative xmlns:adec="http://schemas.microsoft.com/office/drawing/2017/decorative" val="1"/>
              </a:ext>
            </a:extLst>
          </p:cNvPr>
          <p:cNvSpPr>
            <a:spLocks/>
          </p:cNvSpPr>
          <p:nvPr/>
        </p:nvSpPr>
        <p:spPr>
          <a:xfrm>
            <a:off x="4368963"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5" name="Rectangle 3">
            <a:extLst>
              <a:ext uri="{FF2B5EF4-FFF2-40B4-BE49-F238E27FC236}">
                <a16:creationId xmlns:a16="http://schemas.microsoft.com/office/drawing/2014/main" id="{A95CD0EA-31CC-D1FE-65AB-5F2837B0D0CE}"/>
              </a:ext>
              <a:ext uri="{C183D7F6-B498-43B3-948B-1728B52AA6E4}">
                <adec:decorative xmlns:adec="http://schemas.microsoft.com/office/drawing/2017/decorative" val="1"/>
              </a:ext>
            </a:extLst>
          </p:cNvPr>
          <p:cNvSpPr>
            <a:spLocks/>
          </p:cNvSpPr>
          <p:nvPr/>
        </p:nvSpPr>
        <p:spPr>
          <a:xfrm rot="10800000">
            <a:off x="6097696"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6" name="Rectangle 3">
            <a:extLst>
              <a:ext uri="{FF2B5EF4-FFF2-40B4-BE49-F238E27FC236}">
                <a16:creationId xmlns:a16="http://schemas.microsoft.com/office/drawing/2014/main" id="{6880BD6F-A995-0888-9F7A-FFE7C1FB094A}"/>
              </a:ext>
              <a:ext uri="{C183D7F6-B498-43B3-948B-1728B52AA6E4}">
                <adec:decorative xmlns:adec="http://schemas.microsoft.com/office/drawing/2017/decorative" val="1"/>
              </a:ext>
            </a:extLst>
          </p:cNvPr>
          <p:cNvSpPr>
            <a:spLocks/>
          </p:cNvSpPr>
          <p:nvPr/>
        </p:nvSpPr>
        <p:spPr>
          <a:xfrm>
            <a:off x="7826429"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7" name="Rectangle 3">
            <a:extLst>
              <a:ext uri="{FF2B5EF4-FFF2-40B4-BE49-F238E27FC236}">
                <a16:creationId xmlns:a16="http://schemas.microsoft.com/office/drawing/2014/main" id="{DA27A700-8451-FE00-C5F6-960E750091D5}"/>
              </a:ext>
              <a:ext uri="{C183D7F6-B498-43B3-948B-1728B52AA6E4}">
                <adec:decorative xmlns:adec="http://schemas.microsoft.com/office/drawing/2017/decorative" val="1"/>
              </a:ext>
            </a:extLst>
          </p:cNvPr>
          <p:cNvSpPr>
            <a:spLocks/>
          </p:cNvSpPr>
          <p:nvPr/>
        </p:nvSpPr>
        <p:spPr>
          <a:xfrm rot="10800000">
            <a:off x="9555163"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8" name="Oval 47">
            <a:extLst>
              <a:ext uri="{FF2B5EF4-FFF2-40B4-BE49-F238E27FC236}">
                <a16:creationId xmlns:a16="http://schemas.microsoft.com/office/drawing/2014/main" id="{E048D457-55E4-B581-D363-1F931A50A20F}"/>
              </a:ext>
              <a:ext uri="{C183D7F6-B498-43B3-948B-1728B52AA6E4}">
                <adec:decorative xmlns:adec="http://schemas.microsoft.com/office/drawing/2017/decorative" val="1"/>
              </a:ext>
            </a:extLst>
          </p:cNvPr>
          <p:cNvSpPr>
            <a:spLocks noChangeAspect="1"/>
          </p:cNvSpPr>
          <p:nvPr/>
        </p:nvSpPr>
        <p:spPr>
          <a:xfrm>
            <a:off x="1417122" y="2547919"/>
            <a:ext cx="731520" cy="731520"/>
          </a:xfrm>
          <a:prstGeom prst="ellipse">
            <a:avLst/>
          </a:prstGeom>
          <a:noFill/>
          <a:ln w="12700" cap="flat"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9" name="TextBox 48">
            <a:extLst>
              <a:ext uri="{FF2B5EF4-FFF2-40B4-BE49-F238E27FC236}">
                <a16:creationId xmlns:a16="http://schemas.microsoft.com/office/drawing/2014/main" id="{6BF2F0B7-07B7-C5DD-D086-E56FBDBF18CE}"/>
              </a:ext>
            </a:extLst>
          </p:cNvPr>
          <p:cNvSpPr txBox="1"/>
          <p:nvPr/>
        </p:nvSpPr>
        <p:spPr>
          <a:xfrm>
            <a:off x="1045925" y="3814164"/>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2014</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51" name="TextBox 50">
            <a:extLst>
              <a:ext uri="{FF2B5EF4-FFF2-40B4-BE49-F238E27FC236}">
                <a16:creationId xmlns:a16="http://schemas.microsoft.com/office/drawing/2014/main" id="{E539B5A8-C387-7AE9-A112-0477B3C16E9E}"/>
              </a:ext>
            </a:extLst>
          </p:cNvPr>
          <p:cNvSpPr txBox="1"/>
          <p:nvPr/>
        </p:nvSpPr>
        <p:spPr>
          <a:xfrm>
            <a:off x="892826" y="447954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2" name="TextBox 51">
            <a:extLst>
              <a:ext uri="{FF2B5EF4-FFF2-40B4-BE49-F238E27FC236}">
                <a16:creationId xmlns:a16="http://schemas.microsoft.com/office/drawing/2014/main" id="{70AF5AED-55A2-5648-6CE9-C5B5E12FC0BC}"/>
              </a:ext>
            </a:extLst>
          </p:cNvPr>
          <p:cNvSpPr txBox="1"/>
          <p:nvPr/>
        </p:nvSpPr>
        <p:spPr>
          <a:xfrm>
            <a:off x="1046584" y="423112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53" name="TextBox 52">
            <a:extLst>
              <a:ext uri="{FF2B5EF4-FFF2-40B4-BE49-F238E27FC236}">
                <a16:creationId xmlns:a16="http://schemas.microsoft.com/office/drawing/2014/main" id="{D58DB588-D1BF-16F8-F1B3-F0DDAFE4D1B7}"/>
              </a:ext>
            </a:extLst>
          </p:cNvPr>
          <p:cNvSpPr txBox="1"/>
          <p:nvPr/>
        </p:nvSpPr>
        <p:spPr>
          <a:xfrm>
            <a:off x="2775525" y="1499390"/>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2015</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55" name="TextBox 54">
            <a:extLst>
              <a:ext uri="{FF2B5EF4-FFF2-40B4-BE49-F238E27FC236}">
                <a16:creationId xmlns:a16="http://schemas.microsoft.com/office/drawing/2014/main" id="{41DFC1C8-C486-A788-E13D-F6F386BF60BF}"/>
              </a:ext>
            </a:extLst>
          </p:cNvPr>
          <p:cNvSpPr txBox="1"/>
          <p:nvPr/>
        </p:nvSpPr>
        <p:spPr>
          <a:xfrm>
            <a:off x="2622426" y="2164771"/>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6" name="TextBox 55">
            <a:extLst>
              <a:ext uri="{FF2B5EF4-FFF2-40B4-BE49-F238E27FC236}">
                <a16:creationId xmlns:a16="http://schemas.microsoft.com/office/drawing/2014/main" id="{353D4FA8-C8BA-C169-E5C2-0733F5EF0324}"/>
              </a:ext>
            </a:extLst>
          </p:cNvPr>
          <p:cNvSpPr txBox="1"/>
          <p:nvPr/>
        </p:nvSpPr>
        <p:spPr>
          <a:xfrm>
            <a:off x="2776184" y="1916347"/>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57" name="Oval 56">
            <a:extLst>
              <a:ext uri="{FF2B5EF4-FFF2-40B4-BE49-F238E27FC236}">
                <a16:creationId xmlns:a16="http://schemas.microsoft.com/office/drawing/2014/main" id="{0CC5AF19-97EB-28C7-B32E-9AB4B29C1072}"/>
              </a:ext>
              <a:ext uri="{C183D7F6-B498-43B3-948B-1728B52AA6E4}">
                <adec:decorative xmlns:adec="http://schemas.microsoft.com/office/drawing/2017/decorative" val="1"/>
              </a:ext>
            </a:extLst>
          </p:cNvPr>
          <p:cNvSpPr>
            <a:spLocks noChangeAspect="1"/>
          </p:cNvSpPr>
          <p:nvPr/>
        </p:nvSpPr>
        <p:spPr>
          <a:xfrm>
            <a:off x="3146722" y="3913460"/>
            <a:ext cx="731520" cy="731520"/>
          </a:xfrm>
          <a:prstGeom prst="ellipse">
            <a:avLst/>
          </a:prstGeom>
          <a:noFill/>
          <a:ln w="12700" cap="flat" cmpd="sng" algn="ctr">
            <a:solidFill>
              <a:schemeClr val="accent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58" name="Oval 57">
            <a:extLst>
              <a:ext uri="{FF2B5EF4-FFF2-40B4-BE49-F238E27FC236}">
                <a16:creationId xmlns:a16="http://schemas.microsoft.com/office/drawing/2014/main" id="{3935BDE3-51AA-F1B5-3AC3-5BF9D093E784}"/>
              </a:ext>
              <a:ext uri="{C183D7F6-B498-43B3-948B-1728B52AA6E4}">
                <adec:decorative xmlns:adec="http://schemas.microsoft.com/office/drawing/2017/decorative" val="1"/>
              </a:ext>
            </a:extLst>
          </p:cNvPr>
          <p:cNvSpPr>
            <a:spLocks noChangeAspect="1"/>
          </p:cNvSpPr>
          <p:nvPr/>
        </p:nvSpPr>
        <p:spPr>
          <a:xfrm>
            <a:off x="4876322" y="2547919"/>
            <a:ext cx="731520" cy="731520"/>
          </a:xfrm>
          <a:prstGeom prst="ellipse">
            <a:avLst/>
          </a:prstGeom>
          <a:noFill/>
          <a:ln w="12700" cap="flat" cmpd="sng" algn="ctr">
            <a:solidFill>
              <a:schemeClr val="accent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59" name="TextBox 58">
            <a:extLst>
              <a:ext uri="{FF2B5EF4-FFF2-40B4-BE49-F238E27FC236}">
                <a16:creationId xmlns:a16="http://schemas.microsoft.com/office/drawing/2014/main" id="{9686331E-1AF5-897C-9494-E117CA4899F6}"/>
              </a:ext>
            </a:extLst>
          </p:cNvPr>
          <p:cNvSpPr txBox="1"/>
          <p:nvPr/>
        </p:nvSpPr>
        <p:spPr>
          <a:xfrm>
            <a:off x="4505125" y="3814164"/>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2016</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61" name="TextBox 60">
            <a:extLst>
              <a:ext uri="{FF2B5EF4-FFF2-40B4-BE49-F238E27FC236}">
                <a16:creationId xmlns:a16="http://schemas.microsoft.com/office/drawing/2014/main" id="{D4D88241-2328-557E-1EC3-E8238FA60D6E}"/>
              </a:ext>
            </a:extLst>
          </p:cNvPr>
          <p:cNvSpPr txBox="1"/>
          <p:nvPr/>
        </p:nvSpPr>
        <p:spPr>
          <a:xfrm>
            <a:off x="4352026" y="447954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62" name="TextBox 61">
            <a:extLst>
              <a:ext uri="{FF2B5EF4-FFF2-40B4-BE49-F238E27FC236}">
                <a16:creationId xmlns:a16="http://schemas.microsoft.com/office/drawing/2014/main" id="{D72DFDEE-9004-99BE-BC61-8903017B1D9D}"/>
              </a:ext>
            </a:extLst>
          </p:cNvPr>
          <p:cNvSpPr txBox="1"/>
          <p:nvPr/>
        </p:nvSpPr>
        <p:spPr>
          <a:xfrm>
            <a:off x="4505784" y="423112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63" name="Oval 62">
            <a:extLst>
              <a:ext uri="{FF2B5EF4-FFF2-40B4-BE49-F238E27FC236}">
                <a16:creationId xmlns:a16="http://schemas.microsoft.com/office/drawing/2014/main" id="{3E1FD1A7-E223-0FC7-8FF5-760D61836F44}"/>
              </a:ext>
              <a:ext uri="{C183D7F6-B498-43B3-948B-1728B52AA6E4}">
                <adec:decorative xmlns:adec="http://schemas.microsoft.com/office/drawing/2017/decorative" val="1"/>
              </a:ext>
            </a:extLst>
          </p:cNvPr>
          <p:cNvSpPr>
            <a:spLocks noChangeAspect="1"/>
          </p:cNvSpPr>
          <p:nvPr/>
        </p:nvSpPr>
        <p:spPr>
          <a:xfrm>
            <a:off x="8335522" y="2547919"/>
            <a:ext cx="731520" cy="731520"/>
          </a:xfrm>
          <a:prstGeom prst="ellipse">
            <a:avLst/>
          </a:prstGeom>
          <a:noFill/>
          <a:ln w="12700" cap="flat" cmpd="sng" algn="ctr">
            <a:solidFill>
              <a:schemeClr val="accent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64" name="TextBox 63">
            <a:extLst>
              <a:ext uri="{FF2B5EF4-FFF2-40B4-BE49-F238E27FC236}">
                <a16:creationId xmlns:a16="http://schemas.microsoft.com/office/drawing/2014/main" id="{0ADA7F9A-6E35-AA27-DE4A-90B93C42FC25}"/>
              </a:ext>
            </a:extLst>
          </p:cNvPr>
          <p:cNvSpPr txBox="1"/>
          <p:nvPr/>
        </p:nvSpPr>
        <p:spPr>
          <a:xfrm>
            <a:off x="7964325" y="3814164"/>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2018</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66" name="TextBox 65">
            <a:extLst>
              <a:ext uri="{FF2B5EF4-FFF2-40B4-BE49-F238E27FC236}">
                <a16:creationId xmlns:a16="http://schemas.microsoft.com/office/drawing/2014/main" id="{3EF3E60F-8285-7F1E-C4FB-ECD1DB48D1DD}"/>
              </a:ext>
            </a:extLst>
          </p:cNvPr>
          <p:cNvSpPr txBox="1"/>
          <p:nvPr/>
        </p:nvSpPr>
        <p:spPr>
          <a:xfrm>
            <a:off x="7811226" y="447954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67" name="TextBox 66">
            <a:extLst>
              <a:ext uri="{FF2B5EF4-FFF2-40B4-BE49-F238E27FC236}">
                <a16:creationId xmlns:a16="http://schemas.microsoft.com/office/drawing/2014/main" id="{6D007081-6EEE-F6A8-A5DC-CAB6FF3F6719}"/>
              </a:ext>
            </a:extLst>
          </p:cNvPr>
          <p:cNvSpPr txBox="1"/>
          <p:nvPr/>
        </p:nvSpPr>
        <p:spPr>
          <a:xfrm>
            <a:off x="7964984" y="423112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68" name="TextBox 67">
            <a:extLst>
              <a:ext uri="{FF2B5EF4-FFF2-40B4-BE49-F238E27FC236}">
                <a16:creationId xmlns:a16="http://schemas.microsoft.com/office/drawing/2014/main" id="{731A3E55-9935-2955-4622-3E731A176CF5}"/>
              </a:ext>
            </a:extLst>
          </p:cNvPr>
          <p:cNvSpPr txBox="1"/>
          <p:nvPr/>
        </p:nvSpPr>
        <p:spPr>
          <a:xfrm>
            <a:off x="6234725" y="1496607"/>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2017</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70" name="TextBox 69">
            <a:extLst>
              <a:ext uri="{FF2B5EF4-FFF2-40B4-BE49-F238E27FC236}">
                <a16:creationId xmlns:a16="http://schemas.microsoft.com/office/drawing/2014/main" id="{0FD784B5-1AFE-A8E7-E73E-89F50F1276DB}"/>
              </a:ext>
            </a:extLst>
          </p:cNvPr>
          <p:cNvSpPr txBox="1"/>
          <p:nvPr/>
        </p:nvSpPr>
        <p:spPr>
          <a:xfrm>
            <a:off x="6081626" y="2161988"/>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71" name="TextBox 70">
            <a:extLst>
              <a:ext uri="{FF2B5EF4-FFF2-40B4-BE49-F238E27FC236}">
                <a16:creationId xmlns:a16="http://schemas.microsoft.com/office/drawing/2014/main" id="{9D31CAD2-3F43-1BDC-FF5C-99DDCB9F1C5B}"/>
              </a:ext>
            </a:extLst>
          </p:cNvPr>
          <p:cNvSpPr txBox="1"/>
          <p:nvPr/>
        </p:nvSpPr>
        <p:spPr>
          <a:xfrm>
            <a:off x="6235384" y="1913564"/>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72" name="Oval 71">
            <a:extLst>
              <a:ext uri="{FF2B5EF4-FFF2-40B4-BE49-F238E27FC236}">
                <a16:creationId xmlns:a16="http://schemas.microsoft.com/office/drawing/2014/main" id="{59C1DE97-C400-E520-C2AC-F76CFE97C27B}"/>
              </a:ext>
              <a:ext uri="{C183D7F6-B498-43B3-948B-1728B52AA6E4}">
                <adec:decorative xmlns:adec="http://schemas.microsoft.com/office/drawing/2017/decorative" val="1"/>
              </a:ext>
            </a:extLst>
          </p:cNvPr>
          <p:cNvSpPr>
            <a:spLocks noChangeAspect="1"/>
          </p:cNvSpPr>
          <p:nvPr/>
        </p:nvSpPr>
        <p:spPr>
          <a:xfrm>
            <a:off x="6605922" y="3910677"/>
            <a:ext cx="731520" cy="731520"/>
          </a:xfrm>
          <a:prstGeom prst="ellipse">
            <a:avLst/>
          </a:prstGeom>
          <a:noFill/>
          <a:ln w="12700" cap="flat"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73" name="TextBox 72">
            <a:extLst>
              <a:ext uri="{FF2B5EF4-FFF2-40B4-BE49-F238E27FC236}">
                <a16:creationId xmlns:a16="http://schemas.microsoft.com/office/drawing/2014/main" id="{3211635B-FA8B-B8CA-20E2-46197E4D3D36}"/>
              </a:ext>
            </a:extLst>
          </p:cNvPr>
          <p:cNvSpPr txBox="1"/>
          <p:nvPr/>
        </p:nvSpPr>
        <p:spPr>
          <a:xfrm>
            <a:off x="9693927" y="1379523"/>
            <a:ext cx="1449542" cy="461665"/>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2019</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75" name="TextBox 74">
            <a:extLst>
              <a:ext uri="{FF2B5EF4-FFF2-40B4-BE49-F238E27FC236}">
                <a16:creationId xmlns:a16="http://schemas.microsoft.com/office/drawing/2014/main" id="{4E07CE3A-F064-4A23-84DE-AC659D925F92}"/>
              </a:ext>
            </a:extLst>
          </p:cNvPr>
          <p:cNvSpPr txBox="1"/>
          <p:nvPr/>
        </p:nvSpPr>
        <p:spPr>
          <a:xfrm>
            <a:off x="9540828" y="215920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76" name="TextBox 75">
            <a:extLst>
              <a:ext uri="{FF2B5EF4-FFF2-40B4-BE49-F238E27FC236}">
                <a16:creationId xmlns:a16="http://schemas.microsoft.com/office/drawing/2014/main" id="{60AD86E6-3E04-CA33-6A90-72BDF81F6F2F}"/>
              </a:ext>
            </a:extLst>
          </p:cNvPr>
          <p:cNvSpPr txBox="1"/>
          <p:nvPr/>
        </p:nvSpPr>
        <p:spPr>
          <a:xfrm>
            <a:off x="9694586" y="191078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77" name="Oval 76">
            <a:extLst>
              <a:ext uri="{FF2B5EF4-FFF2-40B4-BE49-F238E27FC236}">
                <a16:creationId xmlns:a16="http://schemas.microsoft.com/office/drawing/2014/main" id="{570F1500-4E6B-326E-7CD1-28352516F414}"/>
              </a:ext>
              <a:ext uri="{C183D7F6-B498-43B3-948B-1728B52AA6E4}">
                <adec:decorative xmlns:adec="http://schemas.microsoft.com/office/drawing/2017/decorative" val="1"/>
              </a:ext>
            </a:extLst>
          </p:cNvPr>
          <p:cNvSpPr>
            <a:spLocks noChangeAspect="1"/>
          </p:cNvSpPr>
          <p:nvPr/>
        </p:nvSpPr>
        <p:spPr>
          <a:xfrm>
            <a:off x="10065123" y="3907894"/>
            <a:ext cx="731520" cy="731520"/>
          </a:xfrm>
          <a:prstGeom prst="ellipse">
            <a:avLst/>
          </a:prstGeom>
          <a:noFill/>
          <a:ln w="12700" cap="flat" cmpd="sng" algn="ctr">
            <a:solidFill>
              <a:schemeClr val="accent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pic>
        <p:nvPicPr>
          <p:cNvPr id="149" name="Graphic 148" descr="An illustration of three people at a desk">
            <a:extLst>
              <a:ext uri="{FF2B5EF4-FFF2-40B4-BE49-F238E27FC236}">
                <a16:creationId xmlns:a16="http://schemas.microsoft.com/office/drawing/2014/main" id="{57693430-25D7-CB4A-02C2-A2EB1A48FB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594" y="2727768"/>
            <a:ext cx="436076" cy="348860"/>
          </a:xfrm>
          <a:prstGeom prst="rect">
            <a:avLst/>
          </a:prstGeom>
        </p:spPr>
      </p:pic>
      <p:grpSp>
        <p:nvGrpSpPr>
          <p:cNvPr id="152" name="Graphic 72" descr="An illustration of two hand shaking">
            <a:extLst>
              <a:ext uri="{FF2B5EF4-FFF2-40B4-BE49-F238E27FC236}">
                <a16:creationId xmlns:a16="http://schemas.microsoft.com/office/drawing/2014/main" id="{DD979D5E-2F72-1654-8862-EBCDB290057E}"/>
              </a:ext>
            </a:extLst>
          </p:cNvPr>
          <p:cNvGrpSpPr>
            <a:grpSpLocks noChangeAspect="1"/>
          </p:cNvGrpSpPr>
          <p:nvPr/>
        </p:nvGrpSpPr>
        <p:grpSpPr>
          <a:xfrm>
            <a:off x="10223624" y="4104908"/>
            <a:ext cx="414520" cy="337492"/>
            <a:chOff x="5104439" y="5815342"/>
            <a:chExt cx="1296650" cy="1055703"/>
          </a:xfrm>
          <a:solidFill>
            <a:schemeClr val="bg1"/>
          </a:solidFill>
        </p:grpSpPr>
        <p:sp>
          <p:nvSpPr>
            <p:cNvPr id="153" name="Freeform: Shape 152">
              <a:extLst>
                <a:ext uri="{FF2B5EF4-FFF2-40B4-BE49-F238E27FC236}">
                  <a16:creationId xmlns:a16="http://schemas.microsoft.com/office/drawing/2014/main" id="{F95D93D1-7767-1F67-FEC3-AC0AF8F93334}"/>
                </a:ext>
              </a:extLst>
            </p:cNvPr>
            <p:cNvSpPr/>
            <p:nvPr/>
          </p:nvSpPr>
          <p:spPr>
            <a:xfrm>
              <a:off x="5394762" y="5815342"/>
              <a:ext cx="1006327" cy="481287"/>
            </a:xfrm>
            <a:custGeom>
              <a:avLst/>
              <a:gdLst>
                <a:gd name="connsiteX0" fmla="*/ 856015 w 1006327"/>
                <a:gd name="connsiteY0" fmla="*/ 490475 h 481287"/>
                <a:gd name="connsiteX1" fmla="*/ 842889 w 1006327"/>
                <a:gd name="connsiteY1" fmla="*/ 483475 h 481287"/>
                <a:gd name="connsiteX2" fmla="*/ 846827 w 1006327"/>
                <a:gd name="connsiteY2" fmla="*/ 461598 h 481287"/>
                <a:gd name="connsiteX3" fmla="*/ 987275 w 1006327"/>
                <a:gd name="connsiteY3" fmla="*/ 329025 h 481287"/>
                <a:gd name="connsiteX4" fmla="*/ 753632 w 1006327"/>
                <a:gd name="connsiteY4" fmla="*/ 31940 h 481287"/>
                <a:gd name="connsiteX5" fmla="*/ 320474 w 1006327"/>
                <a:gd name="connsiteY5" fmla="*/ 31502 h 481287"/>
                <a:gd name="connsiteX6" fmla="*/ 124459 w 1006327"/>
                <a:gd name="connsiteY6" fmla="*/ 152262 h 481287"/>
                <a:gd name="connsiteX7" fmla="*/ 34327 w 1006327"/>
                <a:gd name="connsiteY7" fmla="*/ 286147 h 481287"/>
                <a:gd name="connsiteX8" fmla="*/ 32577 w 1006327"/>
                <a:gd name="connsiteY8" fmla="*/ 302773 h 481287"/>
                <a:gd name="connsiteX9" fmla="*/ 44390 w 1006327"/>
                <a:gd name="connsiteY9" fmla="*/ 313274 h 481287"/>
                <a:gd name="connsiteX10" fmla="*/ 265782 w 1006327"/>
                <a:gd name="connsiteY10" fmla="*/ 173263 h 481287"/>
                <a:gd name="connsiteX11" fmla="*/ 287659 w 1006327"/>
                <a:gd name="connsiteY11" fmla="*/ 167575 h 481287"/>
                <a:gd name="connsiteX12" fmla="*/ 293347 w 1006327"/>
                <a:gd name="connsiteY12" fmla="*/ 189452 h 481287"/>
                <a:gd name="connsiteX13" fmla="*/ 36952 w 1006327"/>
                <a:gd name="connsiteY13" fmla="*/ 343902 h 481287"/>
                <a:gd name="connsiteX14" fmla="*/ 3262 w 1006327"/>
                <a:gd name="connsiteY14" fmla="*/ 313712 h 481287"/>
                <a:gd name="connsiteX15" fmla="*/ 8513 w 1006327"/>
                <a:gd name="connsiteY15" fmla="*/ 268208 h 481287"/>
                <a:gd name="connsiteX16" fmla="*/ 99082 w 1006327"/>
                <a:gd name="connsiteY16" fmla="*/ 134323 h 481287"/>
                <a:gd name="connsiteX17" fmla="*/ 320912 w 1006327"/>
                <a:gd name="connsiteY17" fmla="*/ 0 h 481287"/>
                <a:gd name="connsiteX18" fmla="*/ 761946 w 1006327"/>
                <a:gd name="connsiteY18" fmla="*/ 438 h 481287"/>
                <a:gd name="connsiteX19" fmla="*/ 774197 w 1006327"/>
                <a:gd name="connsiteY19" fmla="*/ 6563 h 481287"/>
                <a:gd name="connsiteX20" fmla="*/ 1020091 w 1006327"/>
                <a:gd name="connsiteY20" fmla="*/ 319400 h 481287"/>
                <a:gd name="connsiteX21" fmla="*/ 1020528 w 1006327"/>
                <a:gd name="connsiteY21" fmla="*/ 338214 h 481287"/>
                <a:gd name="connsiteX22" fmla="*/ 865204 w 1006327"/>
                <a:gd name="connsiteY22" fmla="*/ 487850 h 481287"/>
                <a:gd name="connsiteX23" fmla="*/ 856015 w 1006327"/>
                <a:gd name="connsiteY23" fmla="*/ 490475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6327" h="481287">
                  <a:moveTo>
                    <a:pt x="856015" y="490475"/>
                  </a:moveTo>
                  <a:cubicBezTo>
                    <a:pt x="851202" y="490475"/>
                    <a:pt x="845952" y="488288"/>
                    <a:pt x="842889" y="483475"/>
                  </a:cubicBezTo>
                  <a:cubicBezTo>
                    <a:pt x="838077" y="476474"/>
                    <a:pt x="839827" y="466411"/>
                    <a:pt x="846827" y="461598"/>
                  </a:cubicBezTo>
                  <a:cubicBezTo>
                    <a:pt x="920333" y="410844"/>
                    <a:pt x="969774" y="351777"/>
                    <a:pt x="987275" y="329025"/>
                  </a:cubicBezTo>
                  <a:lnTo>
                    <a:pt x="753632" y="31940"/>
                  </a:lnTo>
                  <a:cubicBezTo>
                    <a:pt x="704191" y="31940"/>
                    <a:pt x="428545" y="31502"/>
                    <a:pt x="320474" y="31502"/>
                  </a:cubicBezTo>
                  <a:cubicBezTo>
                    <a:pt x="211091" y="31502"/>
                    <a:pt x="125334" y="150949"/>
                    <a:pt x="124459" y="152262"/>
                  </a:cubicBezTo>
                  <a:lnTo>
                    <a:pt x="34327" y="286147"/>
                  </a:lnTo>
                  <a:cubicBezTo>
                    <a:pt x="30827" y="290960"/>
                    <a:pt x="30389" y="297085"/>
                    <a:pt x="32577" y="302773"/>
                  </a:cubicBezTo>
                  <a:cubicBezTo>
                    <a:pt x="34765" y="308024"/>
                    <a:pt x="39140" y="311962"/>
                    <a:pt x="44390" y="313274"/>
                  </a:cubicBezTo>
                  <a:cubicBezTo>
                    <a:pt x="124022" y="333401"/>
                    <a:pt x="198402" y="286147"/>
                    <a:pt x="265782" y="173263"/>
                  </a:cubicBezTo>
                  <a:cubicBezTo>
                    <a:pt x="270158" y="165825"/>
                    <a:pt x="279783" y="163200"/>
                    <a:pt x="287659" y="167575"/>
                  </a:cubicBezTo>
                  <a:cubicBezTo>
                    <a:pt x="295097" y="171951"/>
                    <a:pt x="297722" y="181576"/>
                    <a:pt x="293347" y="189452"/>
                  </a:cubicBezTo>
                  <a:cubicBezTo>
                    <a:pt x="199715" y="346527"/>
                    <a:pt x="102145" y="360090"/>
                    <a:pt x="36952" y="343902"/>
                  </a:cubicBezTo>
                  <a:cubicBezTo>
                    <a:pt x="21201" y="339964"/>
                    <a:pt x="8950" y="329025"/>
                    <a:pt x="3262" y="313712"/>
                  </a:cubicBezTo>
                  <a:cubicBezTo>
                    <a:pt x="-2426" y="298398"/>
                    <a:pt x="-676" y="281334"/>
                    <a:pt x="8513" y="268208"/>
                  </a:cubicBezTo>
                  <a:lnTo>
                    <a:pt x="99082" y="134323"/>
                  </a:lnTo>
                  <a:cubicBezTo>
                    <a:pt x="103020" y="128635"/>
                    <a:pt x="195340" y="0"/>
                    <a:pt x="320912" y="0"/>
                  </a:cubicBezTo>
                  <a:cubicBezTo>
                    <a:pt x="439921" y="0"/>
                    <a:pt x="761946" y="438"/>
                    <a:pt x="761946" y="438"/>
                  </a:cubicBezTo>
                  <a:cubicBezTo>
                    <a:pt x="766758" y="438"/>
                    <a:pt x="771571" y="2625"/>
                    <a:pt x="774197" y="6563"/>
                  </a:cubicBezTo>
                  <a:lnTo>
                    <a:pt x="1020091" y="319400"/>
                  </a:lnTo>
                  <a:cubicBezTo>
                    <a:pt x="1024466" y="325088"/>
                    <a:pt x="1024466" y="332526"/>
                    <a:pt x="1020528" y="338214"/>
                  </a:cubicBezTo>
                  <a:cubicBezTo>
                    <a:pt x="1018340" y="341714"/>
                    <a:pt x="962774" y="420470"/>
                    <a:pt x="865204" y="487850"/>
                  </a:cubicBezTo>
                  <a:cubicBezTo>
                    <a:pt x="862578" y="489600"/>
                    <a:pt x="859516" y="490475"/>
                    <a:pt x="856015" y="490475"/>
                  </a:cubicBezTo>
                  <a:close/>
                </a:path>
              </a:pathLst>
            </a:custGeom>
            <a:grpFill/>
            <a:ln w="43498" cap="flat">
              <a:noFill/>
              <a:prstDash val="solid"/>
              <a:miter/>
            </a:ln>
          </p:spPr>
          <p:txBody>
            <a:bodyPr rtlCol="0" anchor="ctr"/>
            <a:lstStyle/>
            <a:p>
              <a:endParaRPr lang="en-US" sz="1400" dirty="0">
                <a:latin typeface="+mj-lt"/>
              </a:endParaRPr>
            </a:p>
          </p:txBody>
        </p:sp>
        <p:sp>
          <p:nvSpPr>
            <p:cNvPr id="154" name="Freeform: Shape 153">
              <a:extLst>
                <a:ext uri="{FF2B5EF4-FFF2-40B4-BE49-F238E27FC236}">
                  <a16:creationId xmlns:a16="http://schemas.microsoft.com/office/drawing/2014/main" id="{9C30B81B-43D9-C642-BC8F-BF6CBEA9BABB}"/>
                </a:ext>
              </a:extLst>
            </p:cNvPr>
            <p:cNvSpPr/>
            <p:nvPr/>
          </p:nvSpPr>
          <p:spPr>
            <a:xfrm>
              <a:off x="5551435" y="6552520"/>
              <a:ext cx="262520" cy="262520"/>
            </a:xfrm>
            <a:custGeom>
              <a:avLst/>
              <a:gdLst>
                <a:gd name="connsiteX0" fmla="*/ 98171 w 262520"/>
                <a:gd name="connsiteY0" fmla="*/ 273524 h 262520"/>
                <a:gd name="connsiteX1" fmla="*/ 56167 w 262520"/>
                <a:gd name="connsiteY1" fmla="*/ 256898 h 262520"/>
                <a:gd name="connsiteX2" fmla="*/ 19852 w 262520"/>
                <a:gd name="connsiteY2" fmla="*/ 223646 h 262520"/>
                <a:gd name="connsiteX3" fmla="*/ 16352 w 262520"/>
                <a:gd name="connsiteY3" fmla="*/ 136139 h 262520"/>
                <a:gd name="connsiteX4" fmla="*/ 116985 w 262520"/>
                <a:gd name="connsiteY4" fmla="*/ 27630 h 262520"/>
                <a:gd name="connsiteX5" fmla="*/ 177364 w 262520"/>
                <a:gd name="connsiteY5" fmla="*/ 66 h 262520"/>
                <a:gd name="connsiteX6" fmla="*/ 239494 w 262520"/>
                <a:gd name="connsiteY6" fmla="*/ 22818 h 262520"/>
                <a:gd name="connsiteX7" fmla="*/ 267059 w 262520"/>
                <a:gd name="connsiteY7" fmla="*/ 83197 h 262520"/>
                <a:gd name="connsiteX8" fmla="*/ 244307 w 262520"/>
                <a:gd name="connsiteY8" fmla="*/ 145327 h 262520"/>
                <a:gd name="connsiteX9" fmla="*/ 144112 w 262520"/>
                <a:gd name="connsiteY9" fmla="*/ 253835 h 262520"/>
                <a:gd name="connsiteX10" fmla="*/ 98171 w 262520"/>
                <a:gd name="connsiteY10" fmla="*/ 273524 h 262520"/>
                <a:gd name="connsiteX11" fmla="*/ 180427 w 262520"/>
                <a:gd name="connsiteY11" fmla="*/ 31131 h 262520"/>
                <a:gd name="connsiteX12" fmla="*/ 178239 w 262520"/>
                <a:gd name="connsiteY12" fmla="*/ 31131 h 262520"/>
                <a:gd name="connsiteX13" fmla="*/ 140174 w 262520"/>
                <a:gd name="connsiteY13" fmla="*/ 48632 h 262520"/>
                <a:gd name="connsiteX14" fmla="*/ 39541 w 262520"/>
                <a:gd name="connsiteY14" fmla="*/ 157140 h 262520"/>
                <a:gd name="connsiteX15" fmla="*/ 41291 w 262520"/>
                <a:gd name="connsiteY15" fmla="*/ 200019 h 262520"/>
                <a:gd name="connsiteX16" fmla="*/ 77606 w 262520"/>
                <a:gd name="connsiteY16" fmla="*/ 233271 h 262520"/>
                <a:gd name="connsiteX17" fmla="*/ 120485 w 262520"/>
                <a:gd name="connsiteY17" fmla="*/ 231521 h 262520"/>
                <a:gd name="connsiteX18" fmla="*/ 220680 w 262520"/>
                <a:gd name="connsiteY18" fmla="*/ 123013 h 262520"/>
                <a:gd name="connsiteX19" fmla="*/ 235119 w 262520"/>
                <a:gd name="connsiteY19" fmla="*/ 83635 h 262520"/>
                <a:gd name="connsiteX20" fmla="*/ 217617 w 262520"/>
                <a:gd name="connsiteY20" fmla="*/ 45569 h 262520"/>
                <a:gd name="connsiteX21" fmla="*/ 180427 w 262520"/>
                <a:gd name="connsiteY21" fmla="*/ 31131 h 262520"/>
                <a:gd name="connsiteX22" fmla="*/ 164238 w 262520"/>
                <a:gd name="connsiteY22" fmla="*/ 207894 h 262520"/>
                <a:gd name="connsiteX23" fmla="*/ 164238 w 262520"/>
                <a:gd name="connsiteY23" fmla="*/ 207894 h 262520"/>
                <a:gd name="connsiteX24" fmla="*/ 164238 w 262520"/>
                <a:gd name="connsiteY24" fmla="*/ 207894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2520" h="262520">
                  <a:moveTo>
                    <a:pt x="98171" y="273524"/>
                  </a:moveTo>
                  <a:cubicBezTo>
                    <a:pt x="83294" y="273524"/>
                    <a:pt x="67981" y="268274"/>
                    <a:pt x="56167" y="256898"/>
                  </a:cubicBezTo>
                  <a:lnTo>
                    <a:pt x="19852" y="223646"/>
                  </a:lnTo>
                  <a:cubicBezTo>
                    <a:pt x="-5087" y="200456"/>
                    <a:pt x="-6837" y="161078"/>
                    <a:pt x="16352" y="136139"/>
                  </a:cubicBezTo>
                  <a:lnTo>
                    <a:pt x="116985" y="27630"/>
                  </a:lnTo>
                  <a:cubicBezTo>
                    <a:pt x="132736" y="10567"/>
                    <a:pt x="154175" y="941"/>
                    <a:pt x="177364" y="66"/>
                  </a:cubicBezTo>
                  <a:cubicBezTo>
                    <a:pt x="200553" y="-809"/>
                    <a:pt x="222430" y="7066"/>
                    <a:pt x="239494" y="22818"/>
                  </a:cubicBezTo>
                  <a:cubicBezTo>
                    <a:pt x="256558" y="38569"/>
                    <a:pt x="266183" y="60008"/>
                    <a:pt x="267059" y="83197"/>
                  </a:cubicBezTo>
                  <a:cubicBezTo>
                    <a:pt x="267934" y="106386"/>
                    <a:pt x="259620" y="128263"/>
                    <a:pt x="244307" y="145327"/>
                  </a:cubicBezTo>
                  <a:lnTo>
                    <a:pt x="144112" y="253835"/>
                  </a:lnTo>
                  <a:cubicBezTo>
                    <a:pt x="131423" y="266524"/>
                    <a:pt x="114797" y="273524"/>
                    <a:pt x="98171" y="273524"/>
                  </a:cubicBezTo>
                  <a:close/>
                  <a:moveTo>
                    <a:pt x="180427" y="31131"/>
                  </a:moveTo>
                  <a:cubicBezTo>
                    <a:pt x="179552" y="31131"/>
                    <a:pt x="179114" y="31131"/>
                    <a:pt x="178239" y="31131"/>
                  </a:cubicBezTo>
                  <a:cubicBezTo>
                    <a:pt x="163801" y="31568"/>
                    <a:pt x="150237" y="38131"/>
                    <a:pt x="140174" y="48632"/>
                  </a:cubicBezTo>
                  <a:lnTo>
                    <a:pt x="39541" y="157140"/>
                  </a:lnTo>
                  <a:cubicBezTo>
                    <a:pt x="28165" y="169391"/>
                    <a:pt x="29040" y="188643"/>
                    <a:pt x="41291" y="200019"/>
                  </a:cubicBezTo>
                  <a:lnTo>
                    <a:pt x="77606" y="233271"/>
                  </a:lnTo>
                  <a:cubicBezTo>
                    <a:pt x="89857" y="244647"/>
                    <a:pt x="109109" y="243772"/>
                    <a:pt x="120485" y="231521"/>
                  </a:cubicBezTo>
                  <a:lnTo>
                    <a:pt x="220680" y="123013"/>
                  </a:lnTo>
                  <a:cubicBezTo>
                    <a:pt x="230743" y="112074"/>
                    <a:pt x="235994" y="98073"/>
                    <a:pt x="235119" y="83635"/>
                  </a:cubicBezTo>
                  <a:cubicBezTo>
                    <a:pt x="234681" y="69196"/>
                    <a:pt x="228118" y="55633"/>
                    <a:pt x="217617" y="45569"/>
                  </a:cubicBezTo>
                  <a:cubicBezTo>
                    <a:pt x="207554" y="36381"/>
                    <a:pt x="194428" y="31131"/>
                    <a:pt x="180427" y="31131"/>
                  </a:cubicBezTo>
                  <a:close/>
                  <a:moveTo>
                    <a:pt x="164238" y="207894"/>
                  </a:moveTo>
                  <a:lnTo>
                    <a:pt x="164238" y="207894"/>
                  </a:lnTo>
                  <a:lnTo>
                    <a:pt x="164238" y="207894"/>
                  </a:lnTo>
                  <a:close/>
                </a:path>
              </a:pathLst>
            </a:custGeom>
            <a:grpFill/>
            <a:ln w="43498" cap="flat">
              <a:noFill/>
              <a:prstDash val="solid"/>
              <a:miter/>
            </a:ln>
          </p:spPr>
          <p:txBody>
            <a:bodyPr rtlCol="0" anchor="ctr"/>
            <a:lstStyle/>
            <a:p>
              <a:endParaRPr lang="en-US" sz="1400" dirty="0">
                <a:latin typeface="+mj-lt"/>
              </a:endParaRPr>
            </a:p>
          </p:txBody>
        </p:sp>
        <p:sp>
          <p:nvSpPr>
            <p:cNvPr id="155" name="Freeform: Shape 154">
              <a:extLst>
                <a:ext uri="{FF2B5EF4-FFF2-40B4-BE49-F238E27FC236}">
                  <a16:creationId xmlns:a16="http://schemas.microsoft.com/office/drawing/2014/main" id="{A7AEBA38-F1E6-1883-C7B4-4630CC90FF3E}"/>
                </a:ext>
              </a:extLst>
            </p:cNvPr>
            <p:cNvSpPr/>
            <p:nvPr/>
          </p:nvSpPr>
          <p:spPr>
            <a:xfrm>
              <a:off x="5179671" y="6350706"/>
              <a:ext cx="218767" cy="218767"/>
            </a:xfrm>
            <a:custGeom>
              <a:avLst/>
              <a:gdLst>
                <a:gd name="connsiteX0" fmla="*/ 98031 w 218766"/>
                <a:gd name="connsiteY0" fmla="*/ 250009 h 218766"/>
                <a:gd name="connsiteX1" fmla="*/ 56028 w 218766"/>
                <a:gd name="connsiteY1" fmla="*/ 233383 h 218766"/>
                <a:gd name="connsiteX2" fmla="*/ 19712 w 218766"/>
                <a:gd name="connsiteY2" fmla="*/ 200130 h 218766"/>
                <a:gd name="connsiteX3" fmla="*/ 23 w 218766"/>
                <a:gd name="connsiteY3" fmla="*/ 157252 h 218766"/>
                <a:gd name="connsiteX4" fmla="*/ 16212 w 218766"/>
                <a:gd name="connsiteY4" fmla="*/ 112624 h 218766"/>
                <a:gd name="connsiteX5" fmla="*/ 94968 w 218766"/>
                <a:gd name="connsiteY5" fmla="*/ 27742 h 218766"/>
                <a:gd name="connsiteX6" fmla="*/ 217478 w 218766"/>
                <a:gd name="connsiteY6" fmla="*/ 22929 h 218766"/>
                <a:gd name="connsiteX7" fmla="*/ 222291 w 218766"/>
                <a:gd name="connsiteY7" fmla="*/ 145439 h 218766"/>
                <a:gd name="connsiteX8" fmla="*/ 143535 w 218766"/>
                <a:gd name="connsiteY8" fmla="*/ 230320 h 218766"/>
                <a:gd name="connsiteX9" fmla="*/ 100656 w 218766"/>
                <a:gd name="connsiteY9" fmla="*/ 250009 h 218766"/>
                <a:gd name="connsiteX10" fmla="*/ 98031 w 218766"/>
                <a:gd name="connsiteY10" fmla="*/ 250009 h 218766"/>
                <a:gd name="connsiteX11" fmla="*/ 158411 w 218766"/>
                <a:gd name="connsiteY11" fmla="*/ 31680 h 218766"/>
                <a:gd name="connsiteX12" fmla="*/ 118158 w 218766"/>
                <a:gd name="connsiteY12" fmla="*/ 49181 h 218766"/>
                <a:gd name="connsiteX13" fmla="*/ 39402 w 218766"/>
                <a:gd name="connsiteY13" fmla="*/ 134063 h 218766"/>
                <a:gd name="connsiteX14" fmla="*/ 31526 w 218766"/>
                <a:gd name="connsiteY14" fmla="*/ 155940 h 218766"/>
                <a:gd name="connsiteX15" fmla="*/ 41152 w 218766"/>
                <a:gd name="connsiteY15" fmla="*/ 176941 h 218766"/>
                <a:gd name="connsiteX16" fmla="*/ 77467 w 218766"/>
                <a:gd name="connsiteY16" fmla="*/ 210194 h 218766"/>
                <a:gd name="connsiteX17" fmla="*/ 99344 w 218766"/>
                <a:gd name="connsiteY17" fmla="*/ 218069 h 218766"/>
                <a:gd name="connsiteX18" fmla="*/ 120345 w 218766"/>
                <a:gd name="connsiteY18" fmla="*/ 208444 h 218766"/>
                <a:gd name="connsiteX19" fmla="*/ 152723 w 218766"/>
                <a:gd name="connsiteY19" fmla="*/ 173441 h 218766"/>
                <a:gd name="connsiteX20" fmla="*/ 152723 w 218766"/>
                <a:gd name="connsiteY20" fmla="*/ 173441 h 218766"/>
                <a:gd name="connsiteX21" fmla="*/ 199101 w 218766"/>
                <a:gd name="connsiteY21" fmla="*/ 123562 h 218766"/>
                <a:gd name="connsiteX22" fmla="*/ 196039 w 218766"/>
                <a:gd name="connsiteY22" fmla="*/ 46119 h 218766"/>
                <a:gd name="connsiteX23" fmla="*/ 158411 w 218766"/>
                <a:gd name="connsiteY23" fmla="*/ 31680 h 2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8766" h="218766">
                  <a:moveTo>
                    <a:pt x="98031" y="250009"/>
                  </a:moveTo>
                  <a:cubicBezTo>
                    <a:pt x="82280" y="250009"/>
                    <a:pt x="67404" y="244321"/>
                    <a:pt x="56028" y="233383"/>
                  </a:cubicBezTo>
                  <a:lnTo>
                    <a:pt x="19712" y="200130"/>
                  </a:lnTo>
                  <a:cubicBezTo>
                    <a:pt x="7462" y="188755"/>
                    <a:pt x="461" y="173441"/>
                    <a:pt x="23" y="157252"/>
                  </a:cubicBezTo>
                  <a:cubicBezTo>
                    <a:pt x="-414" y="140626"/>
                    <a:pt x="5274" y="124875"/>
                    <a:pt x="16212" y="112624"/>
                  </a:cubicBezTo>
                  <a:lnTo>
                    <a:pt x="94968" y="27742"/>
                  </a:lnTo>
                  <a:cubicBezTo>
                    <a:pt x="127346" y="-7261"/>
                    <a:pt x="182037" y="-9448"/>
                    <a:pt x="217478" y="22929"/>
                  </a:cubicBezTo>
                  <a:cubicBezTo>
                    <a:pt x="252480" y="55307"/>
                    <a:pt x="254668" y="110436"/>
                    <a:pt x="222291" y="145439"/>
                  </a:cubicBezTo>
                  <a:lnTo>
                    <a:pt x="143535" y="230320"/>
                  </a:lnTo>
                  <a:cubicBezTo>
                    <a:pt x="132159" y="242571"/>
                    <a:pt x="116845" y="249572"/>
                    <a:pt x="100656" y="250009"/>
                  </a:cubicBezTo>
                  <a:cubicBezTo>
                    <a:pt x="99781" y="250009"/>
                    <a:pt x="98906" y="250009"/>
                    <a:pt x="98031" y="250009"/>
                  </a:cubicBezTo>
                  <a:close/>
                  <a:moveTo>
                    <a:pt x="158411" y="31680"/>
                  </a:moveTo>
                  <a:cubicBezTo>
                    <a:pt x="143535" y="31680"/>
                    <a:pt x="129096" y="37805"/>
                    <a:pt x="118158" y="49181"/>
                  </a:cubicBezTo>
                  <a:lnTo>
                    <a:pt x="39402" y="134063"/>
                  </a:lnTo>
                  <a:cubicBezTo>
                    <a:pt x="34151" y="139751"/>
                    <a:pt x="31088" y="147626"/>
                    <a:pt x="31526" y="155940"/>
                  </a:cubicBezTo>
                  <a:cubicBezTo>
                    <a:pt x="31963" y="164253"/>
                    <a:pt x="35464" y="171691"/>
                    <a:pt x="41152" y="176941"/>
                  </a:cubicBezTo>
                  <a:lnTo>
                    <a:pt x="77467" y="210194"/>
                  </a:lnTo>
                  <a:cubicBezTo>
                    <a:pt x="83155" y="215444"/>
                    <a:pt x="91030" y="218944"/>
                    <a:pt x="99344" y="218069"/>
                  </a:cubicBezTo>
                  <a:cubicBezTo>
                    <a:pt x="107657" y="217632"/>
                    <a:pt x="115095" y="214131"/>
                    <a:pt x="120345" y="208444"/>
                  </a:cubicBezTo>
                  <a:lnTo>
                    <a:pt x="152723" y="173441"/>
                  </a:lnTo>
                  <a:lnTo>
                    <a:pt x="152723" y="173441"/>
                  </a:lnTo>
                  <a:lnTo>
                    <a:pt x="199101" y="123562"/>
                  </a:lnTo>
                  <a:cubicBezTo>
                    <a:pt x="219665" y="101248"/>
                    <a:pt x="218353" y="66683"/>
                    <a:pt x="196039" y="46119"/>
                  </a:cubicBezTo>
                  <a:cubicBezTo>
                    <a:pt x="185100" y="36493"/>
                    <a:pt x="171974" y="31680"/>
                    <a:pt x="158411" y="31680"/>
                  </a:cubicBezTo>
                  <a:close/>
                </a:path>
              </a:pathLst>
            </a:custGeom>
            <a:grpFill/>
            <a:ln w="43498" cap="flat">
              <a:noFill/>
              <a:prstDash val="solid"/>
              <a:miter/>
            </a:ln>
          </p:spPr>
          <p:txBody>
            <a:bodyPr rtlCol="0" anchor="ctr"/>
            <a:lstStyle/>
            <a:p>
              <a:endParaRPr lang="en-US" sz="1400" dirty="0">
                <a:latin typeface="+mj-lt"/>
              </a:endParaRPr>
            </a:p>
          </p:txBody>
        </p:sp>
        <p:sp>
          <p:nvSpPr>
            <p:cNvPr id="156" name="Freeform: Shape 155">
              <a:extLst>
                <a:ext uri="{FF2B5EF4-FFF2-40B4-BE49-F238E27FC236}">
                  <a16:creationId xmlns:a16="http://schemas.microsoft.com/office/drawing/2014/main" id="{664E3827-F2B2-CAD5-D970-935F8FCDDD93}"/>
                </a:ext>
              </a:extLst>
            </p:cNvPr>
            <p:cNvSpPr/>
            <p:nvPr/>
          </p:nvSpPr>
          <p:spPr>
            <a:xfrm>
              <a:off x="5416318" y="6458776"/>
              <a:ext cx="262520" cy="262520"/>
            </a:xfrm>
            <a:custGeom>
              <a:avLst/>
              <a:gdLst>
                <a:gd name="connsiteX0" fmla="*/ 98090 w 262520"/>
                <a:gd name="connsiteY0" fmla="*/ 303826 h 262520"/>
                <a:gd name="connsiteX1" fmla="*/ 56087 w 262520"/>
                <a:gd name="connsiteY1" fmla="*/ 287637 h 262520"/>
                <a:gd name="connsiteX2" fmla="*/ 19772 w 262520"/>
                <a:gd name="connsiteY2" fmla="*/ 254385 h 262520"/>
                <a:gd name="connsiteX3" fmla="*/ 83 w 262520"/>
                <a:gd name="connsiteY3" fmla="*/ 211506 h 262520"/>
                <a:gd name="connsiteX4" fmla="*/ 16271 w 262520"/>
                <a:gd name="connsiteY4" fmla="*/ 166878 h 262520"/>
                <a:gd name="connsiteX5" fmla="*/ 48649 w 262520"/>
                <a:gd name="connsiteY5" fmla="*/ 131875 h 262520"/>
                <a:gd name="connsiteX6" fmla="*/ 143156 w 262520"/>
                <a:gd name="connsiteY6" fmla="*/ 27742 h 262520"/>
                <a:gd name="connsiteX7" fmla="*/ 265666 w 262520"/>
                <a:gd name="connsiteY7" fmla="*/ 22929 h 262520"/>
                <a:gd name="connsiteX8" fmla="*/ 270478 w 262520"/>
                <a:gd name="connsiteY8" fmla="*/ 145439 h 262520"/>
                <a:gd name="connsiteX9" fmla="*/ 175971 w 262520"/>
                <a:gd name="connsiteY9" fmla="*/ 249572 h 262520"/>
                <a:gd name="connsiteX10" fmla="*/ 175971 w 262520"/>
                <a:gd name="connsiteY10" fmla="*/ 249572 h 262520"/>
                <a:gd name="connsiteX11" fmla="*/ 143594 w 262520"/>
                <a:gd name="connsiteY11" fmla="*/ 284575 h 262520"/>
                <a:gd name="connsiteX12" fmla="*/ 100715 w 262520"/>
                <a:gd name="connsiteY12" fmla="*/ 304264 h 262520"/>
                <a:gd name="connsiteX13" fmla="*/ 98090 w 262520"/>
                <a:gd name="connsiteY13" fmla="*/ 303826 h 262520"/>
                <a:gd name="connsiteX14" fmla="*/ 207036 w 262520"/>
                <a:gd name="connsiteY14" fmla="*/ 31242 h 262520"/>
                <a:gd name="connsiteX15" fmla="*/ 166783 w 262520"/>
                <a:gd name="connsiteY15" fmla="*/ 48744 h 262520"/>
                <a:gd name="connsiteX16" fmla="*/ 39898 w 262520"/>
                <a:gd name="connsiteY16" fmla="*/ 187880 h 262520"/>
                <a:gd name="connsiteX17" fmla="*/ 32023 w 262520"/>
                <a:gd name="connsiteY17" fmla="*/ 209756 h 262520"/>
                <a:gd name="connsiteX18" fmla="*/ 41648 w 262520"/>
                <a:gd name="connsiteY18" fmla="*/ 230758 h 262520"/>
                <a:gd name="connsiteX19" fmla="*/ 77964 w 262520"/>
                <a:gd name="connsiteY19" fmla="*/ 264010 h 262520"/>
                <a:gd name="connsiteX20" fmla="*/ 99840 w 262520"/>
                <a:gd name="connsiteY20" fmla="*/ 271886 h 262520"/>
                <a:gd name="connsiteX21" fmla="*/ 120842 w 262520"/>
                <a:gd name="connsiteY21" fmla="*/ 262260 h 262520"/>
                <a:gd name="connsiteX22" fmla="*/ 153219 w 262520"/>
                <a:gd name="connsiteY22" fmla="*/ 227258 h 262520"/>
                <a:gd name="connsiteX23" fmla="*/ 247727 w 262520"/>
                <a:gd name="connsiteY23" fmla="*/ 123125 h 262520"/>
                <a:gd name="connsiteX24" fmla="*/ 244664 w 262520"/>
                <a:gd name="connsiteY24" fmla="*/ 45244 h 262520"/>
                <a:gd name="connsiteX25" fmla="*/ 207036 w 262520"/>
                <a:gd name="connsiteY25" fmla="*/ 31242 h 262520"/>
                <a:gd name="connsiteX26" fmla="*/ 164158 w 262520"/>
                <a:gd name="connsiteY26" fmla="*/ 238633 h 262520"/>
                <a:gd name="connsiteX27" fmla="*/ 164158 w 262520"/>
                <a:gd name="connsiteY27" fmla="*/ 238633 h 262520"/>
                <a:gd name="connsiteX28" fmla="*/ 164158 w 262520"/>
                <a:gd name="connsiteY28" fmla="*/ 238633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2520" h="262520">
                  <a:moveTo>
                    <a:pt x="98090" y="303826"/>
                  </a:moveTo>
                  <a:cubicBezTo>
                    <a:pt x="82339" y="303826"/>
                    <a:pt x="67463" y="298138"/>
                    <a:pt x="56087" y="287637"/>
                  </a:cubicBezTo>
                  <a:lnTo>
                    <a:pt x="19772" y="254385"/>
                  </a:lnTo>
                  <a:cubicBezTo>
                    <a:pt x="7521" y="243009"/>
                    <a:pt x="520" y="227695"/>
                    <a:pt x="83" y="211506"/>
                  </a:cubicBezTo>
                  <a:cubicBezTo>
                    <a:pt x="-792" y="194880"/>
                    <a:pt x="5333" y="179129"/>
                    <a:pt x="16271" y="166878"/>
                  </a:cubicBezTo>
                  <a:lnTo>
                    <a:pt x="48649" y="131875"/>
                  </a:lnTo>
                  <a:lnTo>
                    <a:pt x="143156" y="27742"/>
                  </a:lnTo>
                  <a:cubicBezTo>
                    <a:pt x="175534" y="-7261"/>
                    <a:pt x="230663" y="-9448"/>
                    <a:pt x="265666" y="22929"/>
                  </a:cubicBezTo>
                  <a:cubicBezTo>
                    <a:pt x="300668" y="55307"/>
                    <a:pt x="302856" y="110436"/>
                    <a:pt x="270478" y="145439"/>
                  </a:cubicBezTo>
                  <a:lnTo>
                    <a:pt x="175971" y="249572"/>
                  </a:lnTo>
                  <a:cubicBezTo>
                    <a:pt x="175971" y="249572"/>
                    <a:pt x="175971" y="249572"/>
                    <a:pt x="175971" y="249572"/>
                  </a:cubicBezTo>
                  <a:lnTo>
                    <a:pt x="143594" y="284575"/>
                  </a:lnTo>
                  <a:cubicBezTo>
                    <a:pt x="132218" y="296825"/>
                    <a:pt x="116904" y="303826"/>
                    <a:pt x="100715" y="304264"/>
                  </a:cubicBezTo>
                  <a:cubicBezTo>
                    <a:pt x="99840" y="303826"/>
                    <a:pt x="98965" y="303826"/>
                    <a:pt x="98090" y="303826"/>
                  </a:cubicBezTo>
                  <a:close/>
                  <a:moveTo>
                    <a:pt x="207036" y="31242"/>
                  </a:moveTo>
                  <a:cubicBezTo>
                    <a:pt x="192160" y="31242"/>
                    <a:pt x="177284" y="37368"/>
                    <a:pt x="166783" y="48744"/>
                  </a:cubicBezTo>
                  <a:lnTo>
                    <a:pt x="39898" y="187880"/>
                  </a:lnTo>
                  <a:cubicBezTo>
                    <a:pt x="34648" y="193567"/>
                    <a:pt x="31585" y="201443"/>
                    <a:pt x="32023" y="209756"/>
                  </a:cubicBezTo>
                  <a:cubicBezTo>
                    <a:pt x="32460" y="218069"/>
                    <a:pt x="35960" y="225507"/>
                    <a:pt x="41648" y="230758"/>
                  </a:cubicBezTo>
                  <a:lnTo>
                    <a:pt x="77964" y="264010"/>
                  </a:lnTo>
                  <a:cubicBezTo>
                    <a:pt x="84089" y="269261"/>
                    <a:pt x="91527" y="272324"/>
                    <a:pt x="99840" y="271886"/>
                  </a:cubicBezTo>
                  <a:cubicBezTo>
                    <a:pt x="108153" y="271448"/>
                    <a:pt x="115591" y="267948"/>
                    <a:pt x="120842" y="262260"/>
                  </a:cubicBezTo>
                  <a:lnTo>
                    <a:pt x="153219" y="227258"/>
                  </a:lnTo>
                  <a:lnTo>
                    <a:pt x="247727" y="123125"/>
                  </a:lnTo>
                  <a:cubicBezTo>
                    <a:pt x="268291" y="100810"/>
                    <a:pt x="266978" y="65808"/>
                    <a:pt x="244664" y="45244"/>
                  </a:cubicBezTo>
                  <a:cubicBezTo>
                    <a:pt x="233288" y="36055"/>
                    <a:pt x="220162" y="31242"/>
                    <a:pt x="207036" y="31242"/>
                  </a:cubicBezTo>
                  <a:close/>
                  <a:moveTo>
                    <a:pt x="164158" y="238633"/>
                  </a:moveTo>
                  <a:lnTo>
                    <a:pt x="164158" y="238633"/>
                  </a:lnTo>
                  <a:lnTo>
                    <a:pt x="164158" y="238633"/>
                  </a:lnTo>
                  <a:close/>
                </a:path>
              </a:pathLst>
            </a:custGeom>
            <a:grpFill/>
            <a:ln w="43498" cap="flat">
              <a:noFill/>
              <a:prstDash val="solid"/>
              <a:miter/>
            </a:ln>
          </p:spPr>
          <p:txBody>
            <a:bodyPr rtlCol="0" anchor="ctr"/>
            <a:lstStyle/>
            <a:p>
              <a:endParaRPr lang="en-US" sz="1400" dirty="0">
                <a:latin typeface="+mj-lt"/>
              </a:endParaRPr>
            </a:p>
          </p:txBody>
        </p:sp>
        <p:sp>
          <p:nvSpPr>
            <p:cNvPr id="157" name="Freeform: Shape 156">
              <a:extLst>
                <a:ext uri="{FF2B5EF4-FFF2-40B4-BE49-F238E27FC236}">
                  <a16:creationId xmlns:a16="http://schemas.microsoft.com/office/drawing/2014/main" id="{412BA291-9108-FFB7-4CEE-2A4208308F8A}"/>
                </a:ext>
              </a:extLst>
            </p:cNvPr>
            <p:cNvSpPr/>
            <p:nvPr/>
          </p:nvSpPr>
          <p:spPr>
            <a:xfrm>
              <a:off x="5282929" y="6346440"/>
              <a:ext cx="306274" cy="350027"/>
            </a:xfrm>
            <a:custGeom>
              <a:avLst/>
              <a:gdLst>
                <a:gd name="connsiteX0" fmla="*/ 98031 w 306273"/>
                <a:gd name="connsiteY0" fmla="*/ 352282 h 350026"/>
                <a:gd name="connsiteX1" fmla="*/ 56028 w 306273"/>
                <a:gd name="connsiteY1" fmla="*/ 335656 h 350026"/>
                <a:gd name="connsiteX2" fmla="*/ 19713 w 306273"/>
                <a:gd name="connsiteY2" fmla="*/ 302403 h 350026"/>
                <a:gd name="connsiteX3" fmla="*/ 23 w 306273"/>
                <a:gd name="connsiteY3" fmla="*/ 259525 h 350026"/>
                <a:gd name="connsiteX4" fmla="*/ 16212 w 306273"/>
                <a:gd name="connsiteY4" fmla="*/ 214896 h 350026"/>
                <a:gd name="connsiteX5" fmla="*/ 48590 w 306273"/>
                <a:gd name="connsiteY5" fmla="*/ 179894 h 350026"/>
                <a:gd name="connsiteX6" fmla="*/ 184663 w 306273"/>
                <a:gd name="connsiteY6" fmla="*/ 28069 h 350026"/>
                <a:gd name="connsiteX7" fmla="*/ 307172 w 306273"/>
                <a:gd name="connsiteY7" fmla="*/ 23257 h 350026"/>
                <a:gd name="connsiteX8" fmla="*/ 311985 w 306273"/>
                <a:gd name="connsiteY8" fmla="*/ 145766 h 350026"/>
                <a:gd name="connsiteX9" fmla="*/ 175912 w 306273"/>
                <a:gd name="connsiteY9" fmla="*/ 297153 h 350026"/>
                <a:gd name="connsiteX10" fmla="*/ 175912 w 306273"/>
                <a:gd name="connsiteY10" fmla="*/ 297153 h 350026"/>
                <a:gd name="connsiteX11" fmla="*/ 143535 w 306273"/>
                <a:gd name="connsiteY11" fmla="*/ 332155 h 350026"/>
                <a:gd name="connsiteX12" fmla="*/ 98031 w 306273"/>
                <a:gd name="connsiteY12" fmla="*/ 352282 h 350026"/>
                <a:gd name="connsiteX13" fmla="*/ 248543 w 306273"/>
                <a:gd name="connsiteY13" fmla="*/ 32007 h 350026"/>
                <a:gd name="connsiteX14" fmla="*/ 208290 w 306273"/>
                <a:gd name="connsiteY14" fmla="*/ 49509 h 350026"/>
                <a:gd name="connsiteX15" fmla="*/ 72217 w 306273"/>
                <a:gd name="connsiteY15" fmla="*/ 201333 h 350026"/>
                <a:gd name="connsiteX16" fmla="*/ 39839 w 306273"/>
                <a:gd name="connsiteY16" fmla="*/ 236335 h 350026"/>
                <a:gd name="connsiteX17" fmla="*/ 31963 w 306273"/>
                <a:gd name="connsiteY17" fmla="*/ 258212 h 350026"/>
                <a:gd name="connsiteX18" fmla="*/ 41589 w 306273"/>
                <a:gd name="connsiteY18" fmla="*/ 279214 h 350026"/>
                <a:gd name="connsiteX19" fmla="*/ 77904 w 306273"/>
                <a:gd name="connsiteY19" fmla="*/ 312466 h 350026"/>
                <a:gd name="connsiteX20" fmla="*/ 120783 w 306273"/>
                <a:gd name="connsiteY20" fmla="*/ 310716 h 350026"/>
                <a:gd name="connsiteX21" fmla="*/ 153160 w 306273"/>
                <a:gd name="connsiteY21" fmla="*/ 275714 h 350026"/>
                <a:gd name="connsiteX22" fmla="*/ 289233 w 306273"/>
                <a:gd name="connsiteY22" fmla="*/ 123889 h 350026"/>
                <a:gd name="connsiteX23" fmla="*/ 286171 w 306273"/>
                <a:gd name="connsiteY23" fmla="*/ 46008 h 350026"/>
                <a:gd name="connsiteX24" fmla="*/ 248543 w 306273"/>
                <a:gd name="connsiteY24" fmla="*/ 32007 h 350026"/>
                <a:gd name="connsiteX25" fmla="*/ 164099 w 306273"/>
                <a:gd name="connsiteY25" fmla="*/ 286652 h 350026"/>
                <a:gd name="connsiteX26" fmla="*/ 164099 w 306273"/>
                <a:gd name="connsiteY26" fmla="*/ 286652 h 350026"/>
                <a:gd name="connsiteX27" fmla="*/ 164099 w 306273"/>
                <a:gd name="connsiteY27" fmla="*/ 286652 h 35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6273" h="350026">
                  <a:moveTo>
                    <a:pt x="98031" y="352282"/>
                  </a:moveTo>
                  <a:cubicBezTo>
                    <a:pt x="83155" y="352282"/>
                    <a:pt x="67841" y="347032"/>
                    <a:pt x="56028" y="335656"/>
                  </a:cubicBezTo>
                  <a:lnTo>
                    <a:pt x="19713" y="302403"/>
                  </a:lnTo>
                  <a:cubicBezTo>
                    <a:pt x="7462" y="291027"/>
                    <a:pt x="461" y="275714"/>
                    <a:pt x="23" y="259525"/>
                  </a:cubicBezTo>
                  <a:cubicBezTo>
                    <a:pt x="-414" y="242899"/>
                    <a:pt x="5274" y="227147"/>
                    <a:pt x="16212" y="214896"/>
                  </a:cubicBezTo>
                  <a:lnTo>
                    <a:pt x="48590" y="179894"/>
                  </a:lnTo>
                  <a:lnTo>
                    <a:pt x="184663" y="28069"/>
                  </a:lnTo>
                  <a:cubicBezTo>
                    <a:pt x="217040" y="-7371"/>
                    <a:pt x="272169" y="-9558"/>
                    <a:pt x="307172" y="23257"/>
                  </a:cubicBezTo>
                  <a:cubicBezTo>
                    <a:pt x="342175" y="55634"/>
                    <a:pt x="344362" y="110763"/>
                    <a:pt x="311985" y="145766"/>
                  </a:cubicBezTo>
                  <a:lnTo>
                    <a:pt x="175912" y="297153"/>
                  </a:lnTo>
                  <a:cubicBezTo>
                    <a:pt x="175912" y="297153"/>
                    <a:pt x="175912" y="297153"/>
                    <a:pt x="175912" y="297153"/>
                  </a:cubicBezTo>
                  <a:lnTo>
                    <a:pt x="143535" y="332155"/>
                  </a:lnTo>
                  <a:cubicBezTo>
                    <a:pt x="131284" y="345719"/>
                    <a:pt x="114657" y="352282"/>
                    <a:pt x="98031" y="352282"/>
                  </a:cubicBezTo>
                  <a:close/>
                  <a:moveTo>
                    <a:pt x="248543" y="32007"/>
                  </a:moveTo>
                  <a:cubicBezTo>
                    <a:pt x="233666" y="32007"/>
                    <a:pt x="218790" y="38133"/>
                    <a:pt x="208290" y="49509"/>
                  </a:cubicBezTo>
                  <a:lnTo>
                    <a:pt x="72217" y="201333"/>
                  </a:lnTo>
                  <a:lnTo>
                    <a:pt x="39839" y="236335"/>
                  </a:lnTo>
                  <a:cubicBezTo>
                    <a:pt x="34589" y="242023"/>
                    <a:pt x="31526" y="249899"/>
                    <a:pt x="31963" y="258212"/>
                  </a:cubicBezTo>
                  <a:cubicBezTo>
                    <a:pt x="32401" y="266525"/>
                    <a:pt x="35901" y="273963"/>
                    <a:pt x="41589" y="279214"/>
                  </a:cubicBezTo>
                  <a:lnTo>
                    <a:pt x="77904" y="312466"/>
                  </a:lnTo>
                  <a:cubicBezTo>
                    <a:pt x="90155" y="323842"/>
                    <a:pt x="109407" y="322967"/>
                    <a:pt x="120783" y="310716"/>
                  </a:cubicBezTo>
                  <a:lnTo>
                    <a:pt x="153160" y="275714"/>
                  </a:lnTo>
                  <a:lnTo>
                    <a:pt x="289233" y="123889"/>
                  </a:lnTo>
                  <a:cubicBezTo>
                    <a:pt x="309797" y="101575"/>
                    <a:pt x="308485" y="66572"/>
                    <a:pt x="286171" y="46008"/>
                  </a:cubicBezTo>
                  <a:cubicBezTo>
                    <a:pt x="275232" y="36820"/>
                    <a:pt x="261669" y="32007"/>
                    <a:pt x="248543" y="32007"/>
                  </a:cubicBezTo>
                  <a:close/>
                  <a:moveTo>
                    <a:pt x="164099" y="286652"/>
                  </a:moveTo>
                  <a:lnTo>
                    <a:pt x="164099" y="286652"/>
                  </a:lnTo>
                  <a:lnTo>
                    <a:pt x="164099" y="286652"/>
                  </a:lnTo>
                  <a:close/>
                </a:path>
              </a:pathLst>
            </a:custGeom>
            <a:grpFill/>
            <a:ln w="43498" cap="flat">
              <a:noFill/>
              <a:prstDash val="solid"/>
              <a:miter/>
            </a:ln>
          </p:spPr>
          <p:txBody>
            <a:bodyPr rtlCol="0" anchor="ctr"/>
            <a:lstStyle/>
            <a:p>
              <a:endParaRPr lang="en-US" sz="1400" dirty="0">
                <a:latin typeface="+mj-lt"/>
              </a:endParaRPr>
            </a:p>
          </p:txBody>
        </p:sp>
        <p:grpSp>
          <p:nvGrpSpPr>
            <p:cNvPr id="158" name="Graphic 72">
              <a:extLst>
                <a:ext uri="{FF2B5EF4-FFF2-40B4-BE49-F238E27FC236}">
                  <a16:creationId xmlns:a16="http://schemas.microsoft.com/office/drawing/2014/main" id="{BB628DBA-71C3-2415-80D5-221067B9388C}"/>
                </a:ext>
              </a:extLst>
            </p:cNvPr>
            <p:cNvGrpSpPr/>
            <p:nvPr/>
          </p:nvGrpSpPr>
          <p:grpSpPr>
            <a:xfrm>
              <a:off x="5104439" y="5820964"/>
              <a:ext cx="1225094" cy="1050081"/>
              <a:chOff x="5104439" y="5820964"/>
              <a:chExt cx="1225094" cy="1050081"/>
            </a:xfrm>
            <a:grpFill/>
          </p:grpSpPr>
          <p:sp>
            <p:nvSpPr>
              <p:cNvPr id="159" name="Freeform: Shape 158">
                <a:extLst>
                  <a:ext uri="{FF2B5EF4-FFF2-40B4-BE49-F238E27FC236}">
                    <a16:creationId xmlns:a16="http://schemas.microsoft.com/office/drawing/2014/main" id="{B420C855-2EE2-7DC2-CD8A-375A0343C4D6}"/>
                  </a:ext>
                </a:extLst>
              </p:cNvPr>
              <p:cNvSpPr/>
              <p:nvPr/>
            </p:nvSpPr>
            <p:spPr>
              <a:xfrm>
                <a:off x="6056883" y="6442261"/>
                <a:ext cx="131260" cy="175013"/>
              </a:xfrm>
              <a:custGeom>
                <a:avLst/>
                <a:gdLst>
                  <a:gd name="connsiteX0" fmla="*/ 68759 w 131260"/>
                  <a:gd name="connsiteY0" fmla="*/ 177705 h 175013"/>
                  <a:gd name="connsiteX1" fmla="*/ 7067 w 131260"/>
                  <a:gd name="connsiteY1" fmla="*/ 160204 h 175013"/>
                  <a:gd name="connsiteX2" fmla="*/ 2692 w 131260"/>
                  <a:gd name="connsiteY2" fmla="*/ 138327 h 175013"/>
                  <a:gd name="connsiteX3" fmla="*/ 24569 w 131260"/>
                  <a:gd name="connsiteY3" fmla="*/ 133952 h 175013"/>
                  <a:gd name="connsiteX4" fmla="*/ 72260 w 131260"/>
                  <a:gd name="connsiteY4" fmla="*/ 146203 h 175013"/>
                  <a:gd name="connsiteX5" fmla="*/ 109450 w 131260"/>
                  <a:gd name="connsiteY5" fmla="*/ 130014 h 175013"/>
                  <a:gd name="connsiteX6" fmla="*/ 131327 w 131260"/>
                  <a:gd name="connsiteY6" fmla="*/ 97637 h 175013"/>
                  <a:gd name="connsiteX7" fmla="*/ 123451 w 131260"/>
                  <a:gd name="connsiteY7" fmla="*/ 28944 h 175013"/>
                  <a:gd name="connsiteX8" fmla="*/ 119076 w 131260"/>
                  <a:gd name="connsiteY8" fmla="*/ 7067 h 175013"/>
                  <a:gd name="connsiteX9" fmla="*/ 140953 w 131260"/>
                  <a:gd name="connsiteY9" fmla="*/ 2692 h 175013"/>
                  <a:gd name="connsiteX10" fmla="*/ 157579 w 131260"/>
                  <a:gd name="connsiteY10" fmla="*/ 115576 h 175013"/>
                  <a:gd name="connsiteX11" fmla="*/ 135702 w 131260"/>
                  <a:gd name="connsiteY11" fmla="*/ 147953 h 175013"/>
                  <a:gd name="connsiteX12" fmla="*/ 73572 w 131260"/>
                  <a:gd name="connsiteY12" fmla="*/ 178143 h 175013"/>
                  <a:gd name="connsiteX13" fmla="*/ 68759 w 131260"/>
                  <a:gd name="connsiteY13" fmla="*/ 177705 h 17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60" h="175013">
                    <a:moveTo>
                      <a:pt x="68759" y="177705"/>
                    </a:moveTo>
                    <a:cubicBezTo>
                      <a:pt x="46445" y="177705"/>
                      <a:pt x="23256" y="171142"/>
                      <a:pt x="7067" y="160204"/>
                    </a:cubicBezTo>
                    <a:cubicBezTo>
                      <a:pt x="-371" y="155391"/>
                      <a:pt x="-2121" y="145328"/>
                      <a:pt x="2692" y="138327"/>
                    </a:cubicBezTo>
                    <a:cubicBezTo>
                      <a:pt x="7505" y="130889"/>
                      <a:pt x="17568" y="129139"/>
                      <a:pt x="24569" y="133952"/>
                    </a:cubicBezTo>
                    <a:cubicBezTo>
                      <a:pt x="36820" y="142265"/>
                      <a:pt x="55196" y="146640"/>
                      <a:pt x="72260" y="146203"/>
                    </a:cubicBezTo>
                    <a:cubicBezTo>
                      <a:pt x="89761" y="145328"/>
                      <a:pt x="103325" y="139640"/>
                      <a:pt x="109450" y="130014"/>
                    </a:cubicBezTo>
                    <a:lnTo>
                      <a:pt x="131327" y="97637"/>
                    </a:lnTo>
                    <a:cubicBezTo>
                      <a:pt x="145765" y="76635"/>
                      <a:pt x="147516" y="45133"/>
                      <a:pt x="123451" y="28944"/>
                    </a:cubicBezTo>
                    <a:cubicBezTo>
                      <a:pt x="116013" y="24131"/>
                      <a:pt x="114263" y="14068"/>
                      <a:pt x="119076" y="7067"/>
                    </a:cubicBezTo>
                    <a:cubicBezTo>
                      <a:pt x="123889" y="-371"/>
                      <a:pt x="133952" y="-2121"/>
                      <a:pt x="140953" y="2692"/>
                    </a:cubicBezTo>
                    <a:cubicBezTo>
                      <a:pt x="176830" y="26756"/>
                      <a:pt x="184268" y="76198"/>
                      <a:pt x="157579" y="115576"/>
                    </a:cubicBezTo>
                    <a:lnTo>
                      <a:pt x="135702" y="147953"/>
                    </a:lnTo>
                    <a:cubicBezTo>
                      <a:pt x="123451" y="166329"/>
                      <a:pt x="101137" y="176830"/>
                      <a:pt x="73572" y="178143"/>
                    </a:cubicBezTo>
                    <a:cubicBezTo>
                      <a:pt x="71822" y="177268"/>
                      <a:pt x="70510" y="177705"/>
                      <a:pt x="68759" y="177705"/>
                    </a:cubicBezTo>
                    <a:close/>
                  </a:path>
                </a:pathLst>
              </a:custGeom>
              <a:grpFill/>
              <a:ln w="43498" cap="flat">
                <a:noFill/>
                <a:prstDash val="solid"/>
                <a:miter/>
              </a:ln>
            </p:spPr>
            <p:txBody>
              <a:bodyPr rtlCol="0" anchor="ctr"/>
              <a:lstStyle/>
              <a:p>
                <a:endParaRPr lang="en-US" sz="1400" dirty="0">
                  <a:latin typeface="+mj-lt"/>
                </a:endParaRPr>
              </a:p>
            </p:txBody>
          </p:sp>
          <p:sp>
            <p:nvSpPr>
              <p:cNvPr id="160" name="Freeform: Shape 159">
                <a:extLst>
                  <a:ext uri="{FF2B5EF4-FFF2-40B4-BE49-F238E27FC236}">
                    <a16:creationId xmlns:a16="http://schemas.microsoft.com/office/drawing/2014/main" id="{525D62B6-860F-9CA7-BB68-9504D95F1BAB}"/>
                  </a:ext>
                </a:extLst>
              </p:cNvPr>
              <p:cNvSpPr/>
              <p:nvPr/>
            </p:nvSpPr>
            <p:spPr>
              <a:xfrm>
                <a:off x="5657731" y="5981417"/>
                <a:ext cx="656301" cy="481287"/>
              </a:xfrm>
              <a:custGeom>
                <a:avLst/>
                <a:gdLst>
                  <a:gd name="connsiteX0" fmla="*/ 580795 w 656300"/>
                  <a:gd name="connsiteY0" fmla="*/ 505539 h 481287"/>
                  <a:gd name="connsiteX1" fmla="*/ 522603 w 656300"/>
                  <a:gd name="connsiteY1" fmla="*/ 489351 h 481287"/>
                  <a:gd name="connsiteX2" fmla="*/ 518228 w 656300"/>
                  <a:gd name="connsiteY2" fmla="*/ 467474 h 481287"/>
                  <a:gd name="connsiteX3" fmla="*/ 540105 w 656300"/>
                  <a:gd name="connsiteY3" fmla="*/ 463099 h 481287"/>
                  <a:gd name="connsiteX4" fmla="*/ 586921 w 656300"/>
                  <a:gd name="connsiteY4" fmla="*/ 474037 h 481287"/>
                  <a:gd name="connsiteX5" fmla="*/ 624549 w 656300"/>
                  <a:gd name="connsiteY5" fmla="*/ 456536 h 481287"/>
                  <a:gd name="connsiteX6" fmla="*/ 646425 w 656300"/>
                  <a:gd name="connsiteY6" fmla="*/ 424158 h 481287"/>
                  <a:gd name="connsiteX7" fmla="*/ 653863 w 656300"/>
                  <a:gd name="connsiteY7" fmla="*/ 386530 h 481287"/>
                  <a:gd name="connsiteX8" fmla="*/ 632424 w 656300"/>
                  <a:gd name="connsiteY8" fmla="*/ 354590 h 481287"/>
                  <a:gd name="connsiteX9" fmla="*/ 416720 w 656300"/>
                  <a:gd name="connsiteY9" fmla="*/ 209767 h 481287"/>
                  <a:gd name="connsiteX10" fmla="*/ 13314 w 656300"/>
                  <a:gd name="connsiteY10" fmla="*/ 31253 h 481287"/>
                  <a:gd name="connsiteX11" fmla="*/ 188 w 656300"/>
                  <a:gd name="connsiteY11" fmla="*/ 13314 h 481287"/>
                  <a:gd name="connsiteX12" fmla="*/ 18127 w 656300"/>
                  <a:gd name="connsiteY12" fmla="*/ 188 h 481287"/>
                  <a:gd name="connsiteX13" fmla="*/ 434659 w 656300"/>
                  <a:gd name="connsiteY13" fmla="*/ 183952 h 481287"/>
                  <a:gd name="connsiteX14" fmla="*/ 649926 w 656300"/>
                  <a:gd name="connsiteY14" fmla="*/ 328338 h 481287"/>
                  <a:gd name="connsiteX15" fmla="*/ 684491 w 656300"/>
                  <a:gd name="connsiteY15" fmla="*/ 380842 h 481287"/>
                  <a:gd name="connsiteX16" fmla="*/ 672240 w 656300"/>
                  <a:gd name="connsiteY16" fmla="*/ 442535 h 481287"/>
                  <a:gd name="connsiteX17" fmla="*/ 650363 w 656300"/>
                  <a:gd name="connsiteY17" fmla="*/ 474912 h 481287"/>
                  <a:gd name="connsiteX18" fmla="*/ 589108 w 656300"/>
                  <a:gd name="connsiteY18" fmla="*/ 506415 h 481287"/>
                  <a:gd name="connsiteX19" fmla="*/ 580795 w 656300"/>
                  <a:gd name="connsiteY19" fmla="*/ 505539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300" h="481287">
                    <a:moveTo>
                      <a:pt x="580795" y="505539"/>
                    </a:moveTo>
                    <a:cubicBezTo>
                      <a:pt x="559356" y="505539"/>
                      <a:pt x="537917" y="499414"/>
                      <a:pt x="522603" y="489351"/>
                    </a:cubicBezTo>
                    <a:cubicBezTo>
                      <a:pt x="515165" y="484538"/>
                      <a:pt x="513415" y="474474"/>
                      <a:pt x="518228" y="467474"/>
                    </a:cubicBezTo>
                    <a:cubicBezTo>
                      <a:pt x="523041" y="460036"/>
                      <a:pt x="533104" y="458286"/>
                      <a:pt x="540105" y="463099"/>
                    </a:cubicBezTo>
                    <a:cubicBezTo>
                      <a:pt x="551918" y="470974"/>
                      <a:pt x="569857" y="475350"/>
                      <a:pt x="586921" y="474037"/>
                    </a:cubicBezTo>
                    <a:cubicBezTo>
                      <a:pt x="603985" y="472724"/>
                      <a:pt x="617986" y="466161"/>
                      <a:pt x="624549" y="456536"/>
                    </a:cubicBezTo>
                    <a:lnTo>
                      <a:pt x="646425" y="424158"/>
                    </a:lnTo>
                    <a:cubicBezTo>
                      <a:pt x="653863" y="413220"/>
                      <a:pt x="656488" y="399656"/>
                      <a:pt x="653863" y="386530"/>
                    </a:cubicBezTo>
                    <a:cubicBezTo>
                      <a:pt x="651238" y="373404"/>
                      <a:pt x="643800" y="362028"/>
                      <a:pt x="632424" y="354590"/>
                    </a:cubicBezTo>
                    <a:lnTo>
                      <a:pt x="416720" y="209767"/>
                    </a:lnTo>
                    <a:cubicBezTo>
                      <a:pt x="414095" y="208016"/>
                      <a:pt x="211079" y="62318"/>
                      <a:pt x="13314" y="31253"/>
                    </a:cubicBezTo>
                    <a:cubicBezTo>
                      <a:pt x="4563" y="29940"/>
                      <a:pt x="-1125" y="21627"/>
                      <a:pt x="188" y="13314"/>
                    </a:cubicBezTo>
                    <a:cubicBezTo>
                      <a:pt x="1501" y="4563"/>
                      <a:pt x="9814" y="-1125"/>
                      <a:pt x="18127" y="188"/>
                    </a:cubicBezTo>
                    <a:cubicBezTo>
                      <a:pt x="223330" y="32565"/>
                      <a:pt x="426346" y="177827"/>
                      <a:pt x="434659" y="183952"/>
                    </a:cubicBezTo>
                    <a:lnTo>
                      <a:pt x="649926" y="328338"/>
                    </a:lnTo>
                    <a:cubicBezTo>
                      <a:pt x="667864" y="340589"/>
                      <a:pt x="680553" y="358966"/>
                      <a:pt x="684491" y="380842"/>
                    </a:cubicBezTo>
                    <a:cubicBezTo>
                      <a:pt x="688866" y="402281"/>
                      <a:pt x="684491" y="424158"/>
                      <a:pt x="672240" y="442535"/>
                    </a:cubicBezTo>
                    <a:lnTo>
                      <a:pt x="650363" y="474912"/>
                    </a:lnTo>
                    <a:cubicBezTo>
                      <a:pt x="638112" y="492851"/>
                      <a:pt x="615798" y="504227"/>
                      <a:pt x="589108" y="506415"/>
                    </a:cubicBezTo>
                    <a:cubicBezTo>
                      <a:pt x="586483" y="505539"/>
                      <a:pt x="583858" y="505539"/>
                      <a:pt x="580795" y="505539"/>
                    </a:cubicBezTo>
                    <a:close/>
                  </a:path>
                </a:pathLst>
              </a:custGeom>
              <a:grpFill/>
              <a:ln w="43498" cap="flat">
                <a:noFill/>
                <a:prstDash val="solid"/>
                <a:miter/>
              </a:ln>
            </p:spPr>
            <p:txBody>
              <a:bodyPr rtlCol="0" anchor="ctr"/>
              <a:lstStyle/>
              <a:p>
                <a:endParaRPr lang="en-US" sz="1400" dirty="0">
                  <a:latin typeface="+mj-lt"/>
                </a:endParaRPr>
              </a:p>
            </p:txBody>
          </p:sp>
          <p:sp>
            <p:nvSpPr>
              <p:cNvPr id="161" name="Freeform: Shape 160">
                <a:extLst>
                  <a:ext uri="{FF2B5EF4-FFF2-40B4-BE49-F238E27FC236}">
                    <a16:creationId xmlns:a16="http://schemas.microsoft.com/office/drawing/2014/main" id="{166BF905-7414-CF7C-FBDC-83ADA8F6F541}"/>
                  </a:ext>
                </a:extLst>
              </p:cNvPr>
              <p:cNvSpPr/>
              <p:nvPr/>
            </p:nvSpPr>
            <p:spPr>
              <a:xfrm>
                <a:off x="5104439" y="5820964"/>
                <a:ext cx="393780" cy="568794"/>
              </a:xfrm>
              <a:custGeom>
                <a:avLst/>
                <a:gdLst>
                  <a:gd name="connsiteX0" fmla="*/ 172826 w 393780"/>
                  <a:gd name="connsiteY0" fmla="*/ 589424 h 568793"/>
                  <a:gd name="connsiteX1" fmla="*/ 161450 w 393780"/>
                  <a:gd name="connsiteY1" fmla="*/ 584611 h 568793"/>
                  <a:gd name="connsiteX2" fmla="*/ 2625 w 393780"/>
                  <a:gd name="connsiteY2" fmla="*/ 385971 h 568793"/>
                  <a:gd name="connsiteX3" fmla="*/ 2625 w 393780"/>
                  <a:gd name="connsiteY3" fmla="*/ 368469 h 568793"/>
                  <a:gd name="connsiteX4" fmla="*/ 242394 w 393780"/>
                  <a:gd name="connsiteY4" fmla="*/ 7067 h 568793"/>
                  <a:gd name="connsiteX5" fmla="*/ 254207 w 393780"/>
                  <a:gd name="connsiteY5" fmla="*/ 66 h 568793"/>
                  <a:gd name="connsiteX6" fmla="*/ 266896 w 393780"/>
                  <a:gd name="connsiteY6" fmla="*/ 4879 h 568793"/>
                  <a:gd name="connsiteX7" fmla="*/ 414344 w 393780"/>
                  <a:gd name="connsiteY7" fmla="*/ 116012 h 568793"/>
                  <a:gd name="connsiteX8" fmla="*/ 421345 w 393780"/>
                  <a:gd name="connsiteY8" fmla="*/ 137452 h 568793"/>
                  <a:gd name="connsiteX9" fmla="*/ 399906 w 393780"/>
                  <a:gd name="connsiteY9" fmla="*/ 144452 h 568793"/>
                  <a:gd name="connsiteX10" fmla="*/ 257707 w 393780"/>
                  <a:gd name="connsiteY10" fmla="*/ 40319 h 568793"/>
                  <a:gd name="connsiteX11" fmla="*/ 34565 w 393780"/>
                  <a:gd name="connsiteY11" fmla="*/ 376783 h 568793"/>
                  <a:gd name="connsiteX12" fmla="*/ 184202 w 393780"/>
                  <a:gd name="connsiteY12" fmla="*/ 562297 h 568793"/>
                  <a:gd name="connsiteX13" fmla="*/ 183327 w 393780"/>
                  <a:gd name="connsiteY13" fmla="*/ 584611 h 568793"/>
                  <a:gd name="connsiteX14" fmla="*/ 172826 w 393780"/>
                  <a:gd name="connsiteY14" fmla="*/ 589424 h 56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0" h="568793">
                    <a:moveTo>
                      <a:pt x="172826" y="589424"/>
                    </a:moveTo>
                    <a:cubicBezTo>
                      <a:pt x="168450" y="589424"/>
                      <a:pt x="164513" y="587674"/>
                      <a:pt x="161450" y="584611"/>
                    </a:cubicBezTo>
                    <a:cubicBezTo>
                      <a:pt x="98008" y="516793"/>
                      <a:pt x="44628" y="449851"/>
                      <a:pt x="2625" y="385971"/>
                    </a:cubicBezTo>
                    <a:cubicBezTo>
                      <a:pt x="-875" y="380720"/>
                      <a:pt x="-875" y="373720"/>
                      <a:pt x="2625" y="368469"/>
                    </a:cubicBezTo>
                    <a:lnTo>
                      <a:pt x="242394" y="7067"/>
                    </a:lnTo>
                    <a:cubicBezTo>
                      <a:pt x="245019" y="3129"/>
                      <a:pt x="249394" y="504"/>
                      <a:pt x="254207" y="66"/>
                    </a:cubicBezTo>
                    <a:cubicBezTo>
                      <a:pt x="259020" y="-371"/>
                      <a:pt x="263833" y="1379"/>
                      <a:pt x="266896" y="4879"/>
                    </a:cubicBezTo>
                    <a:cubicBezTo>
                      <a:pt x="267771" y="5754"/>
                      <a:pt x="339526" y="79260"/>
                      <a:pt x="414344" y="116012"/>
                    </a:cubicBezTo>
                    <a:cubicBezTo>
                      <a:pt x="422220" y="119950"/>
                      <a:pt x="425283" y="129576"/>
                      <a:pt x="421345" y="137452"/>
                    </a:cubicBezTo>
                    <a:cubicBezTo>
                      <a:pt x="417407" y="145327"/>
                      <a:pt x="407781" y="148390"/>
                      <a:pt x="399906" y="144452"/>
                    </a:cubicBezTo>
                    <a:cubicBezTo>
                      <a:pt x="339964" y="114700"/>
                      <a:pt x="283084" y="64384"/>
                      <a:pt x="257707" y="40319"/>
                    </a:cubicBezTo>
                    <a:lnTo>
                      <a:pt x="34565" y="376783"/>
                    </a:lnTo>
                    <a:cubicBezTo>
                      <a:pt x="74381" y="436725"/>
                      <a:pt x="124697" y="498855"/>
                      <a:pt x="184202" y="562297"/>
                    </a:cubicBezTo>
                    <a:cubicBezTo>
                      <a:pt x="190327" y="568860"/>
                      <a:pt x="189890" y="578923"/>
                      <a:pt x="183327" y="584611"/>
                    </a:cubicBezTo>
                    <a:cubicBezTo>
                      <a:pt x="180701" y="587674"/>
                      <a:pt x="176764" y="589424"/>
                      <a:pt x="172826" y="589424"/>
                    </a:cubicBezTo>
                    <a:close/>
                  </a:path>
                </a:pathLst>
              </a:custGeom>
              <a:grpFill/>
              <a:ln w="43498" cap="flat">
                <a:noFill/>
                <a:prstDash val="solid"/>
                <a:miter/>
              </a:ln>
            </p:spPr>
            <p:txBody>
              <a:bodyPr rtlCol="0" anchor="ctr"/>
              <a:lstStyle/>
              <a:p>
                <a:endParaRPr lang="en-US" sz="1400" dirty="0">
                  <a:latin typeface="+mj-lt"/>
                </a:endParaRPr>
              </a:p>
            </p:txBody>
          </p:sp>
          <p:sp>
            <p:nvSpPr>
              <p:cNvPr id="162" name="Freeform: Shape 161">
                <a:extLst>
                  <a:ext uri="{FF2B5EF4-FFF2-40B4-BE49-F238E27FC236}">
                    <a16:creationId xmlns:a16="http://schemas.microsoft.com/office/drawing/2014/main" id="{95D61BE1-F18B-BCB2-86B9-D0FD7D278B50}"/>
                  </a:ext>
                </a:extLst>
              </p:cNvPr>
              <p:cNvSpPr/>
              <p:nvPr/>
            </p:nvSpPr>
            <p:spPr>
              <a:xfrm>
                <a:off x="5699394" y="6573521"/>
                <a:ext cx="393780" cy="262520"/>
              </a:xfrm>
              <a:custGeom>
                <a:avLst/>
                <a:gdLst>
                  <a:gd name="connsiteX0" fmla="*/ 172479 w 393780"/>
                  <a:gd name="connsiteY0" fmla="*/ 301965 h 262520"/>
                  <a:gd name="connsiteX1" fmla="*/ 126975 w 393780"/>
                  <a:gd name="connsiteY1" fmla="*/ 287964 h 262520"/>
                  <a:gd name="connsiteX2" fmla="*/ 122162 w 393780"/>
                  <a:gd name="connsiteY2" fmla="*/ 284901 h 262520"/>
                  <a:gd name="connsiteX3" fmla="*/ 6653 w 393780"/>
                  <a:gd name="connsiteY3" fmla="*/ 206145 h 262520"/>
                  <a:gd name="connsiteX4" fmla="*/ 2716 w 393780"/>
                  <a:gd name="connsiteY4" fmla="*/ 183831 h 262520"/>
                  <a:gd name="connsiteX5" fmla="*/ 25030 w 393780"/>
                  <a:gd name="connsiteY5" fmla="*/ 179893 h 262520"/>
                  <a:gd name="connsiteX6" fmla="*/ 139664 w 393780"/>
                  <a:gd name="connsiteY6" fmla="*/ 257774 h 262520"/>
                  <a:gd name="connsiteX7" fmla="*/ 144914 w 393780"/>
                  <a:gd name="connsiteY7" fmla="*/ 261274 h 262520"/>
                  <a:gd name="connsiteX8" fmla="*/ 182542 w 393780"/>
                  <a:gd name="connsiteY8" fmla="*/ 269150 h 262520"/>
                  <a:gd name="connsiteX9" fmla="*/ 214482 w 393780"/>
                  <a:gd name="connsiteY9" fmla="*/ 248148 h 262520"/>
                  <a:gd name="connsiteX10" fmla="*/ 236359 w 393780"/>
                  <a:gd name="connsiteY10" fmla="*/ 215771 h 262520"/>
                  <a:gd name="connsiteX11" fmla="*/ 223670 w 393780"/>
                  <a:gd name="connsiteY11" fmla="*/ 147078 h 262520"/>
                  <a:gd name="connsiteX12" fmla="*/ 222358 w 393780"/>
                  <a:gd name="connsiteY12" fmla="*/ 146203 h 262520"/>
                  <a:gd name="connsiteX13" fmla="*/ 218420 w 393780"/>
                  <a:gd name="connsiteY13" fmla="*/ 124326 h 262520"/>
                  <a:gd name="connsiteX14" fmla="*/ 240296 w 393780"/>
                  <a:gd name="connsiteY14" fmla="*/ 119951 h 262520"/>
                  <a:gd name="connsiteX15" fmla="*/ 242047 w 393780"/>
                  <a:gd name="connsiteY15" fmla="*/ 121264 h 262520"/>
                  <a:gd name="connsiteX16" fmla="*/ 277487 w 393780"/>
                  <a:gd name="connsiteY16" fmla="*/ 145765 h 262520"/>
                  <a:gd name="connsiteX17" fmla="*/ 315552 w 393780"/>
                  <a:gd name="connsiteY17" fmla="*/ 151016 h 262520"/>
                  <a:gd name="connsiteX18" fmla="*/ 350117 w 393780"/>
                  <a:gd name="connsiteY18" fmla="*/ 127389 h 262520"/>
                  <a:gd name="connsiteX19" fmla="*/ 371994 w 393780"/>
                  <a:gd name="connsiteY19" fmla="*/ 95011 h 262520"/>
                  <a:gd name="connsiteX20" fmla="*/ 364556 w 393780"/>
                  <a:gd name="connsiteY20" fmla="*/ 28944 h 262520"/>
                  <a:gd name="connsiteX21" fmla="*/ 360181 w 393780"/>
                  <a:gd name="connsiteY21" fmla="*/ 7067 h 262520"/>
                  <a:gd name="connsiteX22" fmla="*/ 382057 w 393780"/>
                  <a:gd name="connsiteY22" fmla="*/ 2692 h 262520"/>
                  <a:gd name="connsiteX23" fmla="*/ 397809 w 393780"/>
                  <a:gd name="connsiteY23" fmla="*/ 112950 h 262520"/>
                  <a:gd name="connsiteX24" fmla="*/ 375932 w 393780"/>
                  <a:gd name="connsiteY24" fmla="*/ 145328 h 262520"/>
                  <a:gd name="connsiteX25" fmla="*/ 322990 w 393780"/>
                  <a:gd name="connsiteY25" fmla="*/ 182081 h 262520"/>
                  <a:gd name="connsiteX26" fmla="*/ 275737 w 393780"/>
                  <a:gd name="connsiteY26" fmla="*/ 180331 h 262520"/>
                  <a:gd name="connsiteX27" fmla="*/ 262173 w 393780"/>
                  <a:gd name="connsiteY27" fmla="*/ 233710 h 262520"/>
                  <a:gd name="connsiteX28" fmla="*/ 240296 w 393780"/>
                  <a:gd name="connsiteY28" fmla="*/ 266087 h 262520"/>
                  <a:gd name="connsiteX29" fmla="*/ 188230 w 393780"/>
                  <a:gd name="connsiteY29" fmla="*/ 300652 h 262520"/>
                  <a:gd name="connsiteX30" fmla="*/ 172479 w 393780"/>
                  <a:gd name="connsiteY30" fmla="*/ 301965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780" h="262520">
                    <a:moveTo>
                      <a:pt x="172479" y="301965"/>
                    </a:moveTo>
                    <a:cubicBezTo>
                      <a:pt x="156290" y="301965"/>
                      <a:pt x="140539" y="297152"/>
                      <a:pt x="126975" y="287964"/>
                    </a:cubicBezTo>
                    <a:lnTo>
                      <a:pt x="122162" y="284901"/>
                    </a:lnTo>
                    <a:cubicBezTo>
                      <a:pt x="122162" y="284901"/>
                      <a:pt x="78409" y="257337"/>
                      <a:pt x="6653" y="206145"/>
                    </a:cubicBezTo>
                    <a:cubicBezTo>
                      <a:pt x="-347" y="200895"/>
                      <a:pt x="-2097" y="191269"/>
                      <a:pt x="2716" y="183831"/>
                    </a:cubicBezTo>
                    <a:cubicBezTo>
                      <a:pt x="7966" y="176830"/>
                      <a:pt x="17592" y="175080"/>
                      <a:pt x="25030" y="179893"/>
                    </a:cubicBezTo>
                    <a:cubicBezTo>
                      <a:pt x="96348" y="230209"/>
                      <a:pt x="139226" y="257774"/>
                      <a:pt x="139664" y="257774"/>
                    </a:cubicBezTo>
                    <a:lnTo>
                      <a:pt x="144914" y="261274"/>
                    </a:lnTo>
                    <a:cubicBezTo>
                      <a:pt x="155852" y="268712"/>
                      <a:pt x="169416" y="271338"/>
                      <a:pt x="182542" y="269150"/>
                    </a:cubicBezTo>
                    <a:cubicBezTo>
                      <a:pt x="195668" y="266525"/>
                      <a:pt x="207044" y="259087"/>
                      <a:pt x="214482" y="248148"/>
                    </a:cubicBezTo>
                    <a:lnTo>
                      <a:pt x="236359" y="215771"/>
                    </a:lnTo>
                    <a:cubicBezTo>
                      <a:pt x="251672" y="193019"/>
                      <a:pt x="245984" y="162829"/>
                      <a:pt x="223670" y="147078"/>
                    </a:cubicBezTo>
                    <a:lnTo>
                      <a:pt x="222358" y="146203"/>
                    </a:lnTo>
                    <a:cubicBezTo>
                      <a:pt x="215357" y="141390"/>
                      <a:pt x="213169" y="131327"/>
                      <a:pt x="218420" y="124326"/>
                    </a:cubicBezTo>
                    <a:cubicBezTo>
                      <a:pt x="223233" y="117326"/>
                      <a:pt x="233296" y="115138"/>
                      <a:pt x="240296" y="119951"/>
                    </a:cubicBezTo>
                    <a:cubicBezTo>
                      <a:pt x="240734" y="120388"/>
                      <a:pt x="241609" y="120826"/>
                      <a:pt x="242047" y="121264"/>
                    </a:cubicBezTo>
                    <a:lnTo>
                      <a:pt x="277487" y="145765"/>
                    </a:lnTo>
                    <a:cubicBezTo>
                      <a:pt x="287988" y="152766"/>
                      <a:pt x="301551" y="154516"/>
                      <a:pt x="315552" y="151016"/>
                    </a:cubicBezTo>
                    <a:cubicBezTo>
                      <a:pt x="329553" y="147516"/>
                      <a:pt x="342242" y="138765"/>
                      <a:pt x="350117" y="127389"/>
                    </a:cubicBezTo>
                    <a:lnTo>
                      <a:pt x="371994" y="95011"/>
                    </a:lnTo>
                    <a:cubicBezTo>
                      <a:pt x="385558" y="74885"/>
                      <a:pt x="389058" y="45133"/>
                      <a:pt x="364556" y="28944"/>
                    </a:cubicBezTo>
                    <a:cubicBezTo>
                      <a:pt x="357118" y="24131"/>
                      <a:pt x="355368" y="14068"/>
                      <a:pt x="360181" y="7067"/>
                    </a:cubicBezTo>
                    <a:cubicBezTo>
                      <a:pt x="364994" y="-371"/>
                      <a:pt x="375057" y="-2121"/>
                      <a:pt x="382057" y="2692"/>
                    </a:cubicBezTo>
                    <a:cubicBezTo>
                      <a:pt x="417935" y="26756"/>
                      <a:pt x="424498" y="73135"/>
                      <a:pt x="397809" y="112950"/>
                    </a:cubicBezTo>
                    <a:lnTo>
                      <a:pt x="375932" y="145328"/>
                    </a:lnTo>
                    <a:cubicBezTo>
                      <a:pt x="364118" y="163267"/>
                      <a:pt x="344429" y="176393"/>
                      <a:pt x="322990" y="182081"/>
                    </a:cubicBezTo>
                    <a:cubicBezTo>
                      <a:pt x="306364" y="186019"/>
                      <a:pt x="290175" y="185581"/>
                      <a:pt x="275737" y="180331"/>
                    </a:cubicBezTo>
                    <a:cubicBezTo>
                      <a:pt x="277487" y="198707"/>
                      <a:pt x="273111" y="217521"/>
                      <a:pt x="262173" y="233710"/>
                    </a:cubicBezTo>
                    <a:lnTo>
                      <a:pt x="240296" y="266087"/>
                    </a:lnTo>
                    <a:cubicBezTo>
                      <a:pt x="228045" y="284026"/>
                      <a:pt x="209669" y="296277"/>
                      <a:pt x="188230" y="300652"/>
                    </a:cubicBezTo>
                    <a:cubicBezTo>
                      <a:pt x="182980" y="301527"/>
                      <a:pt x="177729" y="301965"/>
                      <a:pt x="172479" y="301965"/>
                    </a:cubicBezTo>
                    <a:close/>
                  </a:path>
                </a:pathLst>
              </a:custGeom>
              <a:grpFill/>
              <a:ln w="43498" cap="flat">
                <a:noFill/>
                <a:prstDash val="solid"/>
                <a:miter/>
              </a:ln>
            </p:spPr>
            <p:txBody>
              <a:bodyPr rtlCol="0" anchor="ctr"/>
              <a:lstStyle/>
              <a:p>
                <a:endParaRPr lang="en-US" sz="1400" dirty="0">
                  <a:latin typeface="+mj-lt"/>
                </a:endParaRPr>
              </a:p>
            </p:txBody>
          </p:sp>
        </p:grpSp>
      </p:grpSp>
      <p:pic>
        <p:nvPicPr>
          <p:cNvPr id="165" name="Graphic 164" descr="An illustration of a target">
            <a:extLst>
              <a:ext uri="{FF2B5EF4-FFF2-40B4-BE49-F238E27FC236}">
                <a16:creationId xmlns:a16="http://schemas.microsoft.com/office/drawing/2014/main" id="{4155F60E-1DBB-A142-2015-EA035392A0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09652" y="4114409"/>
            <a:ext cx="324060" cy="324058"/>
          </a:xfrm>
          <a:prstGeom prst="rect">
            <a:avLst/>
          </a:prstGeom>
        </p:spPr>
      </p:pic>
      <p:pic>
        <p:nvPicPr>
          <p:cNvPr id="168" name="Graphic 167" descr="An illustration of a human form inside a 6-sided shape">
            <a:extLst>
              <a:ext uri="{FF2B5EF4-FFF2-40B4-BE49-F238E27FC236}">
                <a16:creationId xmlns:a16="http://schemas.microsoft.com/office/drawing/2014/main" id="{C8F6448E-F203-C141-7A0A-7BD41206CC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1847" y="2695261"/>
            <a:ext cx="380468" cy="436832"/>
          </a:xfrm>
          <a:prstGeom prst="rect">
            <a:avLst/>
          </a:prstGeom>
        </p:spPr>
      </p:pic>
      <p:pic>
        <p:nvPicPr>
          <p:cNvPr id="171" name="Graphic 170" descr="An illustration of three human forms inside nodes">
            <a:extLst>
              <a:ext uri="{FF2B5EF4-FFF2-40B4-BE49-F238E27FC236}">
                <a16:creationId xmlns:a16="http://schemas.microsoft.com/office/drawing/2014/main" id="{74CC17F5-136D-C63D-8FBE-202A712763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06412" y="4088996"/>
            <a:ext cx="412148" cy="380444"/>
          </a:xfrm>
          <a:prstGeom prst="rect">
            <a:avLst/>
          </a:prstGeom>
        </p:spPr>
      </p:pic>
      <p:grpSp>
        <p:nvGrpSpPr>
          <p:cNvPr id="174" name="Group 173" descr="An illustration of a calendar">
            <a:extLst>
              <a:ext uri="{FF2B5EF4-FFF2-40B4-BE49-F238E27FC236}">
                <a16:creationId xmlns:a16="http://schemas.microsoft.com/office/drawing/2014/main" id="{FF64A474-284B-B013-785E-2814FEBE0AF9}"/>
              </a:ext>
            </a:extLst>
          </p:cNvPr>
          <p:cNvGrpSpPr>
            <a:grpSpLocks noChangeAspect="1"/>
          </p:cNvGrpSpPr>
          <p:nvPr/>
        </p:nvGrpSpPr>
        <p:grpSpPr>
          <a:xfrm>
            <a:off x="1623085" y="2759508"/>
            <a:ext cx="319592" cy="308340"/>
            <a:chOff x="804337" y="1328352"/>
            <a:chExt cx="1054598" cy="1017474"/>
          </a:xfrm>
          <a:solidFill>
            <a:schemeClr val="bg1"/>
          </a:solidFill>
        </p:grpSpPr>
        <p:sp>
          <p:nvSpPr>
            <p:cNvPr id="175" name="Freeform: Shape 174">
              <a:extLst>
                <a:ext uri="{FF2B5EF4-FFF2-40B4-BE49-F238E27FC236}">
                  <a16:creationId xmlns:a16="http://schemas.microsoft.com/office/drawing/2014/main" id="{DCFC96DE-AA41-D30C-5DE3-14A000E14DC9}"/>
                </a:ext>
              </a:extLst>
            </p:cNvPr>
            <p:cNvSpPr/>
            <p:nvPr/>
          </p:nvSpPr>
          <p:spPr>
            <a:xfrm>
              <a:off x="804337" y="1544333"/>
              <a:ext cx="1054598" cy="801493"/>
            </a:xfrm>
            <a:custGeom>
              <a:avLst/>
              <a:gdLst>
                <a:gd name="connsiteX0" fmla="*/ 1095517 w 1054598"/>
                <a:gd name="connsiteY0" fmla="*/ 807822 h 801494"/>
                <a:gd name="connsiteX1" fmla="*/ 0 w 1054598"/>
                <a:gd name="connsiteY1" fmla="*/ 807822 h 801494"/>
                <a:gd name="connsiteX2" fmla="*/ 0 w 1054598"/>
                <a:gd name="connsiteY2" fmla="*/ 0 h 801494"/>
                <a:gd name="connsiteX3" fmla="*/ 1095517 w 1054598"/>
                <a:gd name="connsiteY3" fmla="*/ 0 h 801494"/>
                <a:gd name="connsiteX4" fmla="*/ 1095517 w 1054598"/>
                <a:gd name="connsiteY4" fmla="*/ 807822 h 801494"/>
                <a:gd name="connsiteX5" fmla="*/ 31638 w 1054598"/>
                <a:gd name="connsiteY5" fmla="*/ 776184 h 801494"/>
                <a:gd name="connsiteX6" fmla="*/ 1063879 w 1054598"/>
                <a:gd name="connsiteY6" fmla="*/ 776184 h 801494"/>
                <a:gd name="connsiteX7" fmla="*/ 1063879 w 1054598"/>
                <a:gd name="connsiteY7" fmla="*/ 31638 h 801494"/>
                <a:gd name="connsiteX8" fmla="*/ 31638 w 1054598"/>
                <a:gd name="connsiteY8" fmla="*/ 31638 h 801494"/>
                <a:gd name="connsiteX9" fmla="*/ 31638 w 1054598"/>
                <a:gd name="connsiteY9" fmla="*/ 776184 h 80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598" h="801494">
                  <a:moveTo>
                    <a:pt x="1095517" y="807822"/>
                  </a:moveTo>
                  <a:lnTo>
                    <a:pt x="0" y="807822"/>
                  </a:lnTo>
                  <a:lnTo>
                    <a:pt x="0" y="0"/>
                  </a:lnTo>
                  <a:lnTo>
                    <a:pt x="1095517" y="0"/>
                  </a:lnTo>
                  <a:lnTo>
                    <a:pt x="1095517" y="807822"/>
                  </a:lnTo>
                  <a:close/>
                  <a:moveTo>
                    <a:pt x="31638" y="776184"/>
                  </a:moveTo>
                  <a:lnTo>
                    <a:pt x="1063879" y="776184"/>
                  </a:lnTo>
                  <a:lnTo>
                    <a:pt x="1063879" y="31638"/>
                  </a:lnTo>
                  <a:lnTo>
                    <a:pt x="31638" y="31638"/>
                  </a:lnTo>
                  <a:lnTo>
                    <a:pt x="31638" y="776184"/>
                  </a:lnTo>
                  <a:close/>
                </a:path>
              </a:pathLst>
            </a:custGeom>
            <a:grpFill/>
            <a:ln w="42130" cap="flat">
              <a:noFill/>
              <a:prstDash val="solid"/>
              <a:miter/>
            </a:ln>
          </p:spPr>
          <p:txBody>
            <a:bodyPr rtlCol="0" anchor="ctr"/>
            <a:lstStyle/>
            <a:p>
              <a:endParaRPr lang="en-US" sz="1400" dirty="0">
                <a:latin typeface="+mj-lt"/>
              </a:endParaRPr>
            </a:p>
          </p:txBody>
        </p:sp>
        <p:sp>
          <p:nvSpPr>
            <p:cNvPr id="176" name="Freeform: Shape 175">
              <a:extLst>
                <a:ext uri="{FF2B5EF4-FFF2-40B4-BE49-F238E27FC236}">
                  <a16:creationId xmlns:a16="http://schemas.microsoft.com/office/drawing/2014/main" id="{95F18237-47AC-7786-09F4-9CA67B43D1BD}"/>
                </a:ext>
              </a:extLst>
            </p:cNvPr>
            <p:cNvSpPr/>
            <p:nvPr/>
          </p:nvSpPr>
          <p:spPr>
            <a:xfrm>
              <a:off x="1712558"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77" name="Freeform: Shape 176">
              <a:extLst>
                <a:ext uri="{FF2B5EF4-FFF2-40B4-BE49-F238E27FC236}">
                  <a16:creationId xmlns:a16="http://schemas.microsoft.com/office/drawing/2014/main" id="{7473ABC2-A53D-AD7E-ADD0-0CDD55FF2049}"/>
                </a:ext>
              </a:extLst>
            </p:cNvPr>
            <p:cNvSpPr/>
            <p:nvPr/>
          </p:nvSpPr>
          <p:spPr>
            <a:xfrm>
              <a:off x="1573771"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78" name="Freeform: Shape 177">
              <a:extLst>
                <a:ext uri="{FF2B5EF4-FFF2-40B4-BE49-F238E27FC236}">
                  <a16:creationId xmlns:a16="http://schemas.microsoft.com/office/drawing/2014/main" id="{CB19FC4B-8556-5EE7-438A-64F3F5ADDB0C}"/>
                </a:ext>
              </a:extLst>
            </p:cNvPr>
            <p:cNvSpPr/>
            <p:nvPr/>
          </p:nvSpPr>
          <p:spPr>
            <a:xfrm>
              <a:off x="1435409"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79" name="Freeform: Shape 178">
              <a:extLst>
                <a:ext uri="{FF2B5EF4-FFF2-40B4-BE49-F238E27FC236}">
                  <a16:creationId xmlns:a16="http://schemas.microsoft.com/office/drawing/2014/main" id="{DDA47181-8ED8-CA57-FCCB-72993CE385DF}"/>
                </a:ext>
              </a:extLst>
            </p:cNvPr>
            <p:cNvSpPr/>
            <p:nvPr/>
          </p:nvSpPr>
          <p:spPr>
            <a:xfrm>
              <a:off x="1296622"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0" name="Freeform: Shape 179">
              <a:extLst>
                <a:ext uri="{FF2B5EF4-FFF2-40B4-BE49-F238E27FC236}">
                  <a16:creationId xmlns:a16="http://schemas.microsoft.com/office/drawing/2014/main" id="{C2824337-C323-0FD4-60F0-65693403672F}"/>
                </a:ext>
              </a:extLst>
            </p:cNvPr>
            <p:cNvSpPr/>
            <p:nvPr/>
          </p:nvSpPr>
          <p:spPr>
            <a:xfrm>
              <a:off x="1157838"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1" name="Freeform: Shape 180">
              <a:extLst>
                <a:ext uri="{FF2B5EF4-FFF2-40B4-BE49-F238E27FC236}">
                  <a16:creationId xmlns:a16="http://schemas.microsoft.com/office/drawing/2014/main" id="{F8C3AE08-13F0-E450-35D4-CD7D2E7E9447}"/>
                </a:ext>
              </a:extLst>
            </p:cNvPr>
            <p:cNvSpPr/>
            <p:nvPr/>
          </p:nvSpPr>
          <p:spPr>
            <a:xfrm>
              <a:off x="1019475"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2" name="Freeform: Shape 181">
              <a:extLst>
                <a:ext uri="{FF2B5EF4-FFF2-40B4-BE49-F238E27FC236}">
                  <a16:creationId xmlns:a16="http://schemas.microsoft.com/office/drawing/2014/main" id="{3E2DFBFB-2244-2A40-315E-F1417F19A2B7}"/>
                </a:ext>
              </a:extLst>
            </p:cNvPr>
            <p:cNvSpPr/>
            <p:nvPr/>
          </p:nvSpPr>
          <p:spPr>
            <a:xfrm>
              <a:off x="880691"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3" name="Freeform: Shape 182">
              <a:extLst>
                <a:ext uri="{FF2B5EF4-FFF2-40B4-BE49-F238E27FC236}">
                  <a16:creationId xmlns:a16="http://schemas.microsoft.com/office/drawing/2014/main" id="{0D63BCE0-B151-D0FA-C433-15EEB6C1BD3A}"/>
                </a:ext>
              </a:extLst>
            </p:cNvPr>
            <p:cNvSpPr/>
            <p:nvPr/>
          </p:nvSpPr>
          <p:spPr>
            <a:xfrm>
              <a:off x="1712558"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4" name="Freeform: Shape 183">
              <a:extLst>
                <a:ext uri="{FF2B5EF4-FFF2-40B4-BE49-F238E27FC236}">
                  <a16:creationId xmlns:a16="http://schemas.microsoft.com/office/drawing/2014/main" id="{DE54ECC6-A884-A9FB-2497-61A36D5BD62E}"/>
                </a:ext>
              </a:extLst>
            </p:cNvPr>
            <p:cNvSpPr/>
            <p:nvPr/>
          </p:nvSpPr>
          <p:spPr>
            <a:xfrm>
              <a:off x="1573771"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5" name="Freeform: Shape 184">
              <a:extLst>
                <a:ext uri="{FF2B5EF4-FFF2-40B4-BE49-F238E27FC236}">
                  <a16:creationId xmlns:a16="http://schemas.microsoft.com/office/drawing/2014/main" id="{3E429217-EFF4-56CD-D3BE-22EDE013EA70}"/>
                </a:ext>
              </a:extLst>
            </p:cNvPr>
            <p:cNvSpPr/>
            <p:nvPr/>
          </p:nvSpPr>
          <p:spPr>
            <a:xfrm>
              <a:off x="1435409"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6" name="Freeform: Shape 185">
              <a:extLst>
                <a:ext uri="{FF2B5EF4-FFF2-40B4-BE49-F238E27FC236}">
                  <a16:creationId xmlns:a16="http://schemas.microsoft.com/office/drawing/2014/main" id="{3536BC61-107B-FC04-8E95-5CF713B3A597}"/>
                </a:ext>
              </a:extLst>
            </p:cNvPr>
            <p:cNvSpPr/>
            <p:nvPr/>
          </p:nvSpPr>
          <p:spPr>
            <a:xfrm>
              <a:off x="1296622"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7" name="Freeform: Shape 186">
              <a:extLst>
                <a:ext uri="{FF2B5EF4-FFF2-40B4-BE49-F238E27FC236}">
                  <a16:creationId xmlns:a16="http://schemas.microsoft.com/office/drawing/2014/main" id="{9194EF9F-A9B9-60CE-0B9E-56E3B4E180A0}"/>
                </a:ext>
              </a:extLst>
            </p:cNvPr>
            <p:cNvSpPr/>
            <p:nvPr/>
          </p:nvSpPr>
          <p:spPr>
            <a:xfrm>
              <a:off x="1157838"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8" name="Freeform: Shape 187">
              <a:extLst>
                <a:ext uri="{FF2B5EF4-FFF2-40B4-BE49-F238E27FC236}">
                  <a16:creationId xmlns:a16="http://schemas.microsoft.com/office/drawing/2014/main" id="{934A27A4-D33B-1C25-1AD1-A617594171B4}"/>
                </a:ext>
              </a:extLst>
            </p:cNvPr>
            <p:cNvSpPr/>
            <p:nvPr/>
          </p:nvSpPr>
          <p:spPr>
            <a:xfrm>
              <a:off x="1019475"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89" name="Freeform: Shape 188">
              <a:extLst>
                <a:ext uri="{FF2B5EF4-FFF2-40B4-BE49-F238E27FC236}">
                  <a16:creationId xmlns:a16="http://schemas.microsoft.com/office/drawing/2014/main" id="{F8BC2C7F-EEFE-5769-46C8-3E8A896ECB98}"/>
                </a:ext>
              </a:extLst>
            </p:cNvPr>
            <p:cNvSpPr/>
            <p:nvPr/>
          </p:nvSpPr>
          <p:spPr>
            <a:xfrm>
              <a:off x="880691"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0" name="Freeform: Shape 189">
              <a:extLst>
                <a:ext uri="{FF2B5EF4-FFF2-40B4-BE49-F238E27FC236}">
                  <a16:creationId xmlns:a16="http://schemas.microsoft.com/office/drawing/2014/main" id="{A81CDAD2-5CA2-B2CE-A2BA-8A1994A04565}"/>
                </a:ext>
              </a:extLst>
            </p:cNvPr>
            <p:cNvSpPr/>
            <p:nvPr/>
          </p:nvSpPr>
          <p:spPr>
            <a:xfrm>
              <a:off x="1712558"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1" name="Freeform: Shape 190">
              <a:extLst>
                <a:ext uri="{FF2B5EF4-FFF2-40B4-BE49-F238E27FC236}">
                  <a16:creationId xmlns:a16="http://schemas.microsoft.com/office/drawing/2014/main" id="{0BB2D648-937D-C9EC-F8FC-CE95D261427D}"/>
                </a:ext>
              </a:extLst>
            </p:cNvPr>
            <p:cNvSpPr/>
            <p:nvPr/>
          </p:nvSpPr>
          <p:spPr>
            <a:xfrm>
              <a:off x="1573771"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2" name="Freeform: Shape 191">
              <a:extLst>
                <a:ext uri="{FF2B5EF4-FFF2-40B4-BE49-F238E27FC236}">
                  <a16:creationId xmlns:a16="http://schemas.microsoft.com/office/drawing/2014/main" id="{214D84CC-EBFF-01B3-D252-CDF78D8D923B}"/>
                </a:ext>
              </a:extLst>
            </p:cNvPr>
            <p:cNvSpPr/>
            <p:nvPr/>
          </p:nvSpPr>
          <p:spPr>
            <a:xfrm>
              <a:off x="1435409"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3" name="Freeform: Shape 192">
              <a:extLst>
                <a:ext uri="{FF2B5EF4-FFF2-40B4-BE49-F238E27FC236}">
                  <a16:creationId xmlns:a16="http://schemas.microsoft.com/office/drawing/2014/main" id="{3E9EB12D-E759-FE65-9FCE-D9D0E0C884A2}"/>
                </a:ext>
              </a:extLst>
            </p:cNvPr>
            <p:cNvSpPr/>
            <p:nvPr/>
          </p:nvSpPr>
          <p:spPr>
            <a:xfrm>
              <a:off x="1296622"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4" name="Freeform: Shape 193">
              <a:extLst>
                <a:ext uri="{FF2B5EF4-FFF2-40B4-BE49-F238E27FC236}">
                  <a16:creationId xmlns:a16="http://schemas.microsoft.com/office/drawing/2014/main" id="{01BDDB3D-0EE2-9AD3-F6F8-458CB294D9E8}"/>
                </a:ext>
              </a:extLst>
            </p:cNvPr>
            <p:cNvSpPr/>
            <p:nvPr/>
          </p:nvSpPr>
          <p:spPr>
            <a:xfrm>
              <a:off x="1157838"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5" name="Freeform: Shape 194">
              <a:extLst>
                <a:ext uri="{FF2B5EF4-FFF2-40B4-BE49-F238E27FC236}">
                  <a16:creationId xmlns:a16="http://schemas.microsoft.com/office/drawing/2014/main" id="{C1849C3F-4233-B064-C09D-ED63BFDB78FC}"/>
                </a:ext>
              </a:extLst>
            </p:cNvPr>
            <p:cNvSpPr/>
            <p:nvPr/>
          </p:nvSpPr>
          <p:spPr>
            <a:xfrm>
              <a:off x="1019475"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6" name="Freeform: Shape 195">
              <a:extLst>
                <a:ext uri="{FF2B5EF4-FFF2-40B4-BE49-F238E27FC236}">
                  <a16:creationId xmlns:a16="http://schemas.microsoft.com/office/drawing/2014/main" id="{C3C1579A-B04F-484B-F9D3-D5D85F0DB48C}"/>
                </a:ext>
              </a:extLst>
            </p:cNvPr>
            <p:cNvSpPr/>
            <p:nvPr/>
          </p:nvSpPr>
          <p:spPr>
            <a:xfrm>
              <a:off x="880691"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7" name="Freeform: Shape 196">
              <a:extLst>
                <a:ext uri="{FF2B5EF4-FFF2-40B4-BE49-F238E27FC236}">
                  <a16:creationId xmlns:a16="http://schemas.microsoft.com/office/drawing/2014/main" id="{F6E54247-298C-0306-CB56-481BB3D108C9}"/>
                </a:ext>
              </a:extLst>
            </p:cNvPr>
            <p:cNvSpPr/>
            <p:nvPr/>
          </p:nvSpPr>
          <p:spPr>
            <a:xfrm>
              <a:off x="1435409"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8" name="Freeform: Shape 197">
              <a:extLst>
                <a:ext uri="{FF2B5EF4-FFF2-40B4-BE49-F238E27FC236}">
                  <a16:creationId xmlns:a16="http://schemas.microsoft.com/office/drawing/2014/main" id="{424781F1-232B-BC7F-F946-9A3830DBE350}"/>
                </a:ext>
              </a:extLst>
            </p:cNvPr>
            <p:cNvSpPr/>
            <p:nvPr/>
          </p:nvSpPr>
          <p:spPr>
            <a:xfrm>
              <a:off x="1296622"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199" name="Freeform: Shape 198">
              <a:extLst>
                <a:ext uri="{FF2B5EF4-FFF2-40B4-BE49-F238E27FC236}">
                  <a16:creationId xmlns:a16="http://schemas.microsoft.com/office/drawing/2014/main" id="{55FB95D7-F35D-43BE-2377-D3EE8656AF71}"/>
                </a:ext>
              </a:extLst>
            </p:cNvPr>
            <p:cNvSpPr/>
            <p:nvPr/>
          </p:nvSpPr>
          <p:spPr>
            <a:xfrm>
              <a:off x="1157838"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0" name="Freeform: Shape 199">
              <a:extLst>
                <a:ext uri="{FF2B5EF4-FFF2-40B4-BE49-F238E27FC236}">
                  <a16:creationId xmlns:a16="http://schemas.microsoft.com/office/drawing/2014/main" id="{0D05A9CA-667B-E7D2-D4A9-477EA39EA289}"/>
                </a:ext>
              </a:extLst>
            </p:cNvPr>
            <p:cNvSpPr/>
            <p:nvPr/>
          </p:nvSpPr>
          <p:spPr>
            <a:xfrm>
              <a:off x="1019475"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1" name="Freeform: Shape 200">
              <a:extLst>
                <a:ext uri="{FF2B5EF4-FFF2-40B4-BE49-F238E27FC236}">
                  <a16:creationId xmlns:a16="http://schemas.microsoft.com/office/drawing/2014/main" id="{1D048DEF-9A25-DC74-06C8-2433C7FFC52D}"/>
                </a:ext>
              </a:extLst>
            </p:cNvPr>
            <p:cNvSpPr/>
            <p:nvPr/>
          </p:nvSpPr>
          <p:spPr>
            <a:xfrm>
              <a:off x="1712558"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2" name="Freeform: Shape 201">
              <a:extLst>
                <a:ext uri="{FF2B5EF4-FFF2-40B4-BE49-F238E27FC236}">
                  <a16:creationId xmlns:a16="http://schemas.microsoft.com/office/drawing/2014/main" id="{6D8B73A2-A22A-4A3B-BA38-C7288993A85B}"/>
                </a:ext>
              </a:extLst>
            </p:cNvPr>
            <p:cNvSpPr/>
            <p:nvPr/>
          </p:nvSpPr>
          <p:spPr>
            <a:xfrm>
              <a:off x="1573771"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3" name="Freeform: Shape 202">
              <a:extLst>
                <a:ext uri="{FF2B5EF4-FFF2-40B4-BE49-F238E27FC236}">
                  <a16:creationId xmlns:a16="http://schemas.microsoft.com/office/drawing/2014/main" id="{EFF96038-BF09-B00F-706D-CEAE944A8A65}"/>
                </a:ext>
              </a:extLst>
            </p:cNvPr>
            <p:cNvSpPr/>
            <p:nvPr/>
          </p:nvSpPr>
          <p:spPr>
            <a:xfrm>
              <a:off x="1435409"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4" name="Freeform: Shape 203">
              <a:extLst>
                <a:ext uri="{FF2B5EF4-FFF2-40B4-BE49-F238E27FC236}">
                  <a16:creationId xmlns:a16="http://schemas.microsoft.com/office/drawing/2014/main" id="{899A346C-919C-10D5-0D1F-05FB9CA9240F}"/>
                </a:ext>
              </a:extLst>
            </p:cNvPr>
            <p:cNvSpPr/>
            <p:nvPr/>
          </p:nvSpPr>
          <p:spPr>
            <a:xfrm>
              <a:off x="1296622"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5" name="Freeform: Shape 204">
              <a:extLst>
                <a:ext uri="{FF2B5EF4-FFF2-40B4-BE49-F238E27FC236}">
                  <a16:creationId xmlns:a16="http://schemas.microsoft.com/office/drawing/2014/main" id="{2DA7EA81-5384-44BE-D6ED-F8D50F121F4F}"/>
                </a:ext>
              </a:extLst>
            </p:cNvPr>
            <p:cNvSpPr/>
            <p:nvPr/>
          </p:nvSpPr>
          <p:spPr>
            <a:xfrm>
              <a:off x="880691"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mj-lt"/>
              </a:endParaRPr>
            </a:p>
          </p:txBody>
        </p:sp>
        <p:sp>
          <p:nvSpPr>
            <p:cNvPr id="206" name="Freeform: Shape 205">
              <a:extLst>
                <a:ext uri="{FF2B5EF4-FFF2-40B4-BE49-F238E27FC236}">
                  <a16:creationId xmlns:a16="http://schemas.microsoft.com/office/drawing/2014/main" id="{A7626CFE-03AA-9C26-695E-7858B120B81A}"/>
                </a:ext>
              </a:extLst>
            </p:cNvPr>
            <p:cNvSpPr/>
            <p:nvPr/>
          </p:nvSpPr>
          <p:spPr>
            <a:xfrm>
              <a:off x="804337" y="1328352"/>
              <a:ext cx="1054598" cy="210920"/>
            </a:xfrm>
            <a:custGeom>
              <a:avLst/>
              <a:gdLst>
                <a:gd name="connsiteX0" fmla="*/ 1095517 w 1054598"/>
                <a:gd name="connsiteY0" fmla="*/ 247620 h 210919"/>
                <a:gd name="connsiteX1" fmla="*/ 0 w 1054598"/>
                <a:gd name="connsiteY1" fmla="*/ 247620 h 210919"/>
                <a:gd name="connsiteX2" fmla="*/ 0 w 1054598"/>
                <a:gd name="connsiteY2" fmla="*/ 58636 h 210919"/>
                <a:gd name="connsiteX3" fmla="*/ 129083 w 1054598"/>
                <a:gd name="connsiteY3" fmla="*/ 58636 h 210919"/>
                <a:gd name="connsiteX4" fmla="*/ 202061 w 1054598"/>
                <a:gd name="connsiteY4" fmla="*/ 0 h 210919"/>
                <a:gd name="connsiteX5" fmla="*/ 275039 w 1054598"/>
                <a:gd name="connsiteY5" fmla="*/ 58636 h 210919"/>
                <a:gd name="connsiteX6" fmla="*/ 820477 w 1054598"/>
                <a:gd name="connsiteY6" fmla="*/ 58636 h 210919"/>
                <a:gd name="connsiteX7" fmla="*/ 893456 w 1054598"/>
                <a:gd name="connsiteY7" fmla="*/ 0 h 210919"/>
                <a:gd name="connsiteX8" fmla="*/ 966434 w 1054598"/>
                <a:gd name="connsiteY8" fmla="*/ 58636 h 210919"/>
                <a:gd name="connsiteX9" fmla="*/ 1095517 w 1054598"/>
                <a:gd name="connsiteY9" fmla="*/ 58636 h 210919"/>
                <a:gd name="connsiteX10" fmla="*/ 1095517 w 1054598"/>
                <a:gd name="connsiteY10" fmla="*/ 247620 h 210919"/>
                <a:gd name="connsiteX11" fmla="*/ 31638 w 1054598"/>
                <a:gd name="connsiteY11" fmla="*/ 215982 h 210919"/>
                <a:gd name="connsiteX12" fmla="*/ 1063879 w 1054598"/>
                <a:gd name="connsiteY12" fmla="*/ 215982 h 210919"/>
                <a:gd name="connsiteX13" fmla="*/ 1063879 w 1054598"/>
                <a:gd name="connsiteY13" fmla="*/ 90274 h 210919"/>
                <a:gd name="connsiteX14" fmla="*/ 936483 w 1054598"/>
                <a:gd name="connsiteY14" fmla="*/ 90274 h 210919"/>
                <a:gd name="connsiteX15" fmla="*/ 936483 w 1054598"/>
                <a:gd name="connsiteY15" fmla="*/ 74666 h 210919"/>
                <a:gd name="connsiteX16" fmla="*/ 893456 w 1054598"/>
                <a:gd name="connsiteY16" fmla="*/ 31638 h 210919"/>
                <a:gd name="connsiteX17" fmla="*/ 850428 w 1054598"/>
                <a:gd name="connsiteY17" fmla="*/ 74666 h 210919"/>
                <a:gd name="connsiteX18" fmla="*/ 850428 w 1054598"/>
                <a:gd name="connsiteY18" fmla="*/ 90695 h 210919"/>
                <a:gd name="connsiteX19" fmla="*/ 245089 w 1054598"/>
                <a:gd name="connsiteY19" fmla="*/ 90695 h 210919"/>
                <a:gd name="connsiteX20" fmla="*/ 245089 w 1054598"/>
                <a:gd name="connsiteY20" fmla="*/ 74666 h 210919"/>
                <a:gd name="connsiteX21" fmla="*/ 202061 w 1054598"/>
                <a:gd name="connsiteY21" fmla="*/ 31638 h 210919"/>
                <a:gd name="connsiteX22" fmla="*/ 159033 w 1054598"/>
                <a:gd name="connsiteY22" fmla="*/ 74666 h 210919"/>
                <a:gd name="connsiteX23" fmla="*/ 159033 w 1054598"/>
                <a:gd name="connsiteY23" fmla="*/ 90695 h 210919"/>
                <a:gd name="connsiteX24" fmla="*/ 31638 w 1054598"/>
                <a:gd name="connsiteY24" fmla="*/ 90695 h 210919"/>
                <a:gd name="connsiteX25" fmla="*/ 31638 w 1054598"/>
                <a:gd name="connsiteY25" fmla="*/ 215982 h 210919"/>
                <a:gd name="connsiteX26" fmla="*/ 968121 w 1054598"/>
                <a:gd name="connsiteY26" fmla="*/ 74666 h 210919"/>
                <a:gd name="connsiteX27" fmla="*/ 968121 w 1054598"/>
                <a:gd name="connsiteY27" fmla="*/ 74666 h 210919"/>
                <a:gd name="connsiteX28" fmla="*/ 968121 w 1054598"/>
                <a:gd name="connsiteY28" fmla="*/ 74666 h 21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4598" h="210919">
                  <a:moveTo>
                    <a:pt x="1095517" y="247620"/>
                  </a:moveTo>
                  <a:lnTo>
                    <a:pt x="0" y="247620"/>
                  </a:lnTo>
                  <a:lnTo>
                    <a:pt x="0" y="58636"/>
                  </a:lnTo>
                  <a:lnTo>
                    <a:pt x="129083" y="58636"/>
                  </a:lnTo>
                  <a:cubicBezTo>
                    <a:pt x="136254" y="25310"/>
                    <a:pt x="166205" y="0"/>
                    <a:pt x="202061" y="0"/>
                  </a:cubicBezTo>
                  <a:cubicBezTo>
                    <a:pt x="237917" y="0"/>
                    <a:pt x="267868" y="25310"/>
                    <a:pt x="275039" y="58636"/>
                  </a:cubicBezTo>
                  <a:lnTo>
                    <a:pt x="820477" y="58636"/>
                  </a:lnTo>
                  <a:cubicBezTo>
                    <a:pt x="827649" y="25310"/>
                    <a:pt x="857599" y="0"/>
                    <a:pt x="893456" y="0"/>
                  </a:cubicBezTo>
                  <a:cubicBezTo>
                    <a:pt x="929312" y="0"/>
                    <a:pt x="959262" y="25310"/>
                    <a:pt x="966434" y="58636"/>
                  </a:cubicBezTo>
                  <a:lnTo>
                    <a:pt x="1095517" y="58636"/>
                  </a:lnTo>
                  <a:lnTo>
                    <a:pt x="1095517" y="247620"/>
                  </a:lnTo>
                  <a:close/>
                  <a:moveTo>
                    <a:pt x="31638" y="215982"/>
                  </a:moveTo>
                  <a:lnTo>
                    <a:pt x="1063879" y="215982"/>
                  </a:lnTo>
                  <a:lnTo>
                    <a:pt x="1063879" y="90274"/>
                  </a:lnTo>
                  <a:lnTo>
                    <a:pt x="936483" y="90274"/>
                  </a:lnTo>
                  <a:lnTo>
                    <a:pt x="936483" y="74666"/>
                  </a:lnTo>
                  <a:cubicBezTo>
                    <a:pt x="936483" y="51043"/>
                    <a:pt x="917079" y="31638"/>
                    <a:pt x="893456" y="31638"/>
                  </a:cubicBezTo>
                  <a:cubicBezTo>
                    <a:pt x="869833" y="31638"/>
                    <a:pt x="850428" y="51043"/>
                    <a:pt x="850428" y="74666"/>
                  </a:cubicBezTo>
                  <a:lnTo>
                    <a:pt x="850428" y="90695"/>
                  </a:lnTo>
                  <a:lnTo>
                    <a:pt x="245089" y="90695"/>
                  </a:lnTo>
                  <a:lnTo>
                    <a:pt x="245089" y="74666"/>
                  </a:lnTo>
                  <a:cubicBezTo>
                    <a:pt x="245089" y="51043"/>
                    <a:pt x="225684" y="31638"/>
                    <a:pt x="202061" y="31638"/>
                  </a:cubicBezTo>
                  <a:cubicBezTo>
                    <a:pt x="178438" y="31638"/>
                    <a:pt x="159033" y="51043"/>
                    <a:pt x="159033" y="74666"/>
                  </a:cubicBezTo>
                  <a:lnTo>
                    <a:pt x="159033" y="90695"/>
                  </a:lnTo>
                  <a:lnTo>
                    <a:pt x="31638" y="90695"/>
                  </a:lnTo>
                  <a:lnTo>
                    <a:pt x="31638" y="215982"/>
                  </a:lnTo>
                  <a:close/>
                  <a:moveTo>
                    <a:pt x="968121" y="74666"/>
                  </a:moveTo>
                  <a:lnTo>
                    <a:pt x="968121" y="74666"/>
                  </a:lnTo>
                  <a:lnTo>
                    <a:pt x="968121" y="74666"/>
                  </a:lnTo>
                  <a:close/>
                </a:path>
              </a:pathLst>
            </a:custGeom>
            <a:grpFill/>
            <a:ln w="42130" cap="flat">
              <a:noFill/>
              <a:prstDash val="solid"/>
              <a:miter/>
            </a:ln>
          </p:spPr>
          <p:txBody>
            <a:bodyPr rtlCol="0" anchor="ctr"/>
            <a:lstStyle/>
            <a:p>
              <a:endParaRPr lang="en-US" sz="1400" dirty="0">
                <a:latin typeface="+mj-lt"/>
              </a:endParaRPr>
            </a:p>
          </p:txBody>
        </p:sp>
        <p:sp>
          <p:nvSpPr>
            <p:cNvPr id="207" name="Freeform: Shape 206">
              <a:extLst>
                <a:ext uri="{FF2B5EF4-FFF2-40B4-BE49-F238E27FC236}">
                  <a16:creationId xmlns:a16="http://schemas.microsoft.com/office/drawing/2014/main" id="{348DA413-D661-FDB5-C558-A8761C6193B6}"/>
                </a:ext>
              </a:extLst>
            </p:cNvPr>
            <p:cNvSpPr/>
            <p:nvPr/>
          </p:nvSpPr>
          <p:spPr>
            <a:xfrm>
              <a:off x="909797" y="1470514"/>
              <a:ext cx="843678" cy="42184"/>
            </a:xfrm>
            <a:custGeom>
              <a:avLst/>
              <a:gdLst>
                <a:gd name="connsiteX0" fmla="*/ 0 w 843678"/>
                <a:gd name="connsiteY0" fmla="*/ 0 h 0"/>
                <a:gd name="connsiteX1" fmla="*/ 884597 w 843678"/>
                <a:gd name="connsiteY1" fmla="*/ 0 h 0"/>
                <a:gd name="connsiteX2" fmla="*/ 884597 w 843678"/>
                <a:gd name="connsiteY2" fmla="*/ 31638 h 0"/>
                <a:gd name="connsiteX3" fmla="*/ 0 w 843678"/>
                <a:gd name="connsiteY3" fmla="*/ 31638 h 0"/>
              </a:gdLst>
              <a:ahLst/>
              <a:cxnLst>
                <a:cxn ang="0">
                  <a:pos x="connsiteX0" y="connsiteY0"/>
                </a:cxn>
                <a:cxn ang="0">
                  <a:pos x="connsiteX1" y="connsiteY1"/>
                </a:cxn>
                <a:cxn ang="0">
                  <a:pos x="connsiteX2" y="connsiteY2"/>
                </a:cxn>
                <a:cxn ang="0">
                  <a:pos x="connsiteX3" y="connsiteY3"/>
                </a:cxn>
              </a:cxnLst>
              <a:rect l="l" t="t" r="r" b="b"/>
              <a:pathLst>
                <a:path w="843678">
                  <a:moveTo>
                    <a:pt x="0" y="0"/>
                  </a:moveTo>
                  <a:lnTo>
                    <a:pt x="884597" y="0"/>
                  </a:lnTo>
                  <a:lnTo>
                    <a:pt x="884597" y="31638"/>
                  </a:lnTo>
                  <a:lnTo>
                    <a:pt x="0" y="31638"/>
                  </a:lnTo>
                  <a:close/>
                </a:path>
              </a:pathLst>
            </a:custGeom>
            <a:grpFill/>
            <a:ln w="42130" cap="flat">
              <a:noFill/>
              <a:prstDash val="solid"/>
              <a:miter/>
            </a:ln>
          </p:spPr>
          <p:txBody>
            <a:bodyPr rtlCol="0" anchor="ctr"/>
            <a:lstStyle/>
            <a:p>
              <a:endParaRPr lang="en-US" sz="1400" dirty="0">
                <a:latin typeface="+mj-lt"/>
              </a:endParaRPr>
            </a:p>
          </p:txBody>
        </p:sp>
      </p:grpSp>
    </p:spTree>
    <p:extLst>
      <p:ext uri="{BB962C8B-B14F-4D97-AF65-F5344CB8AC3E}">
        <p14:creationId xmlns:p14="http://schemas.microsoft.com/office/powerpoint/2010/main" val="2803436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F5B2-97C1-876F-5D78-46C3C4ED2AA6}"/>
              </a:ext>
            </a:extLst>
          </p:cNvPr>
          <p:cNvSpPr>
            <a:spLocks noGrp="1"/>
          </p:cNvSpPr>
          <p:nvPr>
            <p:ph type="title"/>
          </p:nvPr>
        </p:nvSpPr>
        <p:spPr>
          <a:xfrm>
            <a:off x="485523" y="369888"/>
            <a:ext cx="11224347" cy="470898"/>
          </a:xfrm>
        </p:spPr>
        <p:txBody>
          <a:bodyPr/>
          <a:lstStyle/>
          <a:p>
            <a:r>
              <a:rPr lang="en-US"/>
              <a:t>Advanced color charts</a:t>
            </a:r>
            <a:endParaRPr lang="en-US" dirty="0"/>
          </a:p>
        </p:txBody>
      </p:sp>
      <p:sp>
        <p:nvSpPr>
          <p:cNvPr id="3" name="Date Placeholder 2">
            <a:extLst>
              <a:ext uri="{FF2B5EF4-FFF2-40B4-BE49-F238E27FC236}">
                <a16:creationId xmlns:a16="http://schemas.microsoft.com/office/drawing/2014/main" id="{F7EFD3B4-9218-D3DA-A62E-6A50A7EF0297}"/>
              </a:ext>
            </a:extLst>
          </p:cNvPr>
          <p:cNvSpPr>
            <a:spLocks noGrp="1"/>
          </p:cNvSpPr>
          <p:nvPr>
            <p:ph type="dt" sz="half" idx="10"/>
          </p:nvPr>
        </p:nvSpPr>
        <p:spPr/>
        <p:txBody>
          <a:bodyPr/>
          <a:lstStyle/>
          <a:p>
            <a:fld id="{257A1502-5DA7-46C8-BD92-6E7EEDB2529B}" type="datetime1">
              <a:rPr lang="en-US" smtClean="0"/>
              <a:t>3/12/2025</a:t>
            </a:fld>
            <a:endParaRPr lang="en-US"/>
          </a:p>
        </p:txBody>
      </p:sp>
      <p:sp>
        <p:nvSpPr>
          <p:cNvPr id="4" name="Footer Placeholder 3">
            <a:extLst>
              <a:ext uri="{FF2B5EF4-FFF2-40B4-BE49-F238E27FC236}">
                <a16:creationId xmlns:a16="http://schemas.microsoft.com/office/drawing/2014/main" id="{8159A985-7BA7-A46A-3FBA-AA02950B10F7}"/>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E1D5CE29-A8AA-2EE7-34E2-6784A97325C8}"/>
              </a:ext>
            </a:extLst>
          </p:cNvPr>
          <p:cNvSpPr>
            <a:spLocks noGrp="1"/>
          </p:cNvSpPr>
          <p:nvPr>
            <p:ph type="sldNum" sz="quarter" idx="12"/>
          </p:nvPr>
        </p:nvSpPr>
        <p:spPr/>
        <p:txBody>
          <a:bodyPr/>
          <a:lstStyle/>
          <a:p>
            <a:fld id="{94FCA0F3-9F3A-694B-99BB-0E592A797735}" type="slidenum">
              <a:rPr lang="en-US" smtClean="0"/>
              <a:t>73</a:t>
            </a:fld>
            <a:endParaRPr lang="en-US"/>
          </a:p>
        </p:txBody>
      </p:sp>
      <p:sp>
        <p:nvSpPr>
          <p:cNvPr id="10" name="Freeform 569">
            <a:extLst>
              <a:ext uri="{FF2B5EF4-FFF2-40B4-BE49-F238E27FC236}">
                <a16:creationId xmlns:a16="http://schemas.microsoft.com/office/drawing/2014/main" id="{A72D55D7-4AAE-8B5A-ACE7-AAE26C7E19CA}"/>
              </a:ext>
              <a:ext uri="{C183D7F6-B498-43B3-948B-1728B52AA6E4}">
                <adec:decorative xmlns:adec="http://schemas.microsoft.com/office/drawing/2017/decorative" val="1"/>
              </a:ext>
            </a:extLst>
          </p:cNvPr>
          <p:cNvSpPr>
            <a:spLocks/>
          </p:cNvSpPr>
          <p:nvPr/>
        </p:nvSpPr>
        <p:spPr>
          <a:xfrm>
            <a:off x="3679981" y="3613939"/>
            <a:ext cx="1333627" cy="1333500"/>
          </a:xfrm>
          <a:custGeom>
            <a:avLst/>
            <a:gdLst/>
            <a:ahLst/>
            <a:cxnLst/>
            <a:rect l="0" t="0" r="0" b="0"/>
            <a:pathLst>
              <a:path w="1333627" h="1333500">
                <a:moveTo>
                  <a:pt x="1333627" y="666750"/>
                </a:moveTo>
                <a:cubicBezTo>
                  <a:pt x="1333627" y="298450"/>
                  <a:pt x="1035050" y="0"/>
                  <a:pt x="666877" y="0"/>
                </a:cubicBezTo>
                <a:cubicBezTo>
                  <a:pt x="298577" y="0"/>
                  <a:pt x="0" y="298450"/>
                  <a:pt x="0" y="666750"/>
                </a:cubicBezTo>
                <a:cubicBezTo>
                  <a:pt x="0" y="1035050"/>
                  <a:pt x="298577" y="1333500"/>
                  <a:pt x="666877" y="1333500"/>
                </a:cubicBezTo>
                <a:cubicBezTo>
                  <a:pt x="1035050" y="1333500"/>
                  <a:pt x="1333627" y="1035050"/>
                  <a:pt x="1333627" y="666750"/>
                </a:cubicBezTo>
              </a:path>
            </a:pathLst>
          </a:custGeom>
          <a:solidFill>
            <a:srgbClr val="B14891"/>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70">
            <a:extLst>
              <a:ext uri="{FF2B5EF4-FFF2-40B4-BE49-F238E27FC236}">
                <a16:creationId xmlns:a16="http://schemas.microsoft.com/office/drawing/2014/main" id="{87339EC7-3B00-D0A7-7B2D-F7E54DC15458}"/>
              </a:ext>
              <a:ext uri="{C183D7F6-B498-43B3-948B-1728B52AA6E4}">
                <adec:decorative xmlns:adec="http://schemas.microsoft.com/office/drawing/2017/decorative" val="1"/>
              </a:ext>
            </a:extLst>
          </p:cNvPr>
          <p:cNvSpPr>
            <a:spLocks/>
          </p:cNvSpPr>
          <p:nvPr/>
        </p:nvSpPr>
        <p:spPr>
          <a:xfrm>
            <a:off x="1486055" y="1953541"/>
            <a:ext cx="1090422" cy="1090422"/>
          </a:xfrm>
          <a:custGeom>
            <a:avLst/>
            <a:gdLst/>
            <a:ahLst/>
            <a:cxnLst/>
            <a:rect l="0" t="0" r="0" b="0"/>
            <a:pathLst>
              <a:path w="1090422" h="1090422">
                <a:moveTo>
                  <a:pt x="1090422" y="545211"/>
                </a:moveTo>
                <a:cubicBezTo>
                  <a:pt x="1090422" y="244095"/>
                  <a:pt x="846329" y="0"/>
                  <a:pt x="545211" y="0"/>
                </a:cubicBezTo>
                <a:cubicBezTo>
                  <a:pt x="244095" y="0"/>
                  <a:pt x="0" y="244095"/>
                  <a:pt x="0" y="545211"/>
                </a:cubicBezTo>
                <a:cubicBezTo>
                  <a:pt x="0" y="846327"/>
                  <a:pt x="244095" y="1090422"/>
                  <a:pt x="545211" y="1090422"/>
                </a:cubicBezTo>
                <a:cubicBezTo>
                  <a:pt x="846329" y="1090422"/>
                  <a:pt x="1090422" y="846327"/>
                  <a:pt x="1090422" y="545211"/>
                </a:cubicBezTo>
              </a:path>
            </a:pathLst>
          </a:custGeom>
          <a:solidFill>
            <a:srgbClr val="724BC3"/>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71">
            <a:extLst>
              <a:ext uri="{FF2B5EF4-FFF2-40B4-BE49-F238E27FC236}">
                <a16:creationId xmlns:a16="http://schemas.microsoft.com/office/drawing/2014/main" id="{1B1D1953-AF3B-4FEA-EBCB-07B9945D22BB}"/>
              </a:ext>
              <a:ext uri="{C183D7F6-B498-43B3-948B-1728B52AA6E4}">
                <adec:decorative xmlns:adec="http://schemas.microsoft.com/office/drawing/2017/decorative" val="1"/>
              </a:ext>
            </a:extLst>
          </p:cNvPr>
          <p:cNvSpPr>
            <a:spLocks/>
          </p:cNvSpPr>
          <p:nvPr/>
        </p:nvSpPr>
        <p:spPr>
          <a:xfrm>
            <a:off x="2010146" y="3848952"/>
            <a:ext cx="1611249" cy="1611122"/>
          </a:xfrm>
          <a:custGeom>
            <a:avLst/>
            <a:gdLst/>
            <a:ahLst/>
            <a:cxnLst/>
            <a:rect l="0" t="0" r="0" b="0"/>
            <a:pathLst>
              <a:path w="1611249" h="1611122">
                <a:moveTo>
                  <a:pt x="1611249" y="805561"/>
                </a:moveTo>
                <a:cubicBezTo>
                  <a:pt x="1611249" y="360681"/>
                  <a:pt x="1250570" y="0"/>
                  <a:pt x="805688" y="0"/>
                </a:cubicBezTo>
                <a:cubicBezTo>
                  <a:pt x="360680" y="0"/>
                  <a:pt x="0" y="360681"/>
                  <a:pt x="0" y="805561"/>
                </a:cubicBezTo>
                <a:cubicBezTo>
                  <a:pt x="0" y="1250441"/>
                  <a:pt x="360680" y="1611122"/>
                  <a:pt x="805688" y="1611122"/>
                </a:cubicBezTo>
                <a:cubicBezTo>
                  <a:pt x="1250570" y="1611122"/>
                  <a:pt x="1611249" y="1250441"/>
                  <a:pt x="1611249" y="805561"/>
                </a:cubicBezTo>
              </a:path>
            </a:pathLst>
          </a:custGeom>
          <a:solidFill>
            <a:srgbClr val="42C9C2"/>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Freeform 572">
            <a:extLst>
              <a:ext uri="{FF2B5EF4-FFF2-40B4-BE49-F238E27FC236}">
                <a16:creationId xmlns:a16="http://schemas.microsoft.com/office/drawing/2014/main" id="{49C8D443-624C-2922-E7A4-21117FF181CB}"/>
              </a:ext>
              <a:ext uri="{C183D7F6-B498-43B3-948B-1728B52AA6E4}">
                <adec:decorative xmlns:adec="http://schemas.microsoft.com/office/drawing/2017/decorative" val="1"/>
              </a:ext>
            </a:extLst>
          </p:cNvPr>
          <p:cNvSpPr>
            <a:spLocks/>
          </p:cNvSpPr>
          <p:nvPr/>
        </p:nvSpPr>
        <p:spPr>
          <a:xfrm>
            <a:off x="2338506" y="3113876"/>
            <a:ext cx="663955" cy="663954"/>
          </a:xfrm>
          <a:custGeom>
            <a:avLst/>
            <a:gdLst/>
            <a:ahLst/>
            <a:cxnLst/>
            <a:rect l="0" t="0" r="0" b="0"/>
            <a:pathLst>
              <a:path w="663955" h="663954">
                <a:moveTo>
                  <a:pt x="663955" y="331977"/>
                </a:moveTo>
                <a:cubicBezTo>
                  <a:pt x="663955" y="148590"/>
                  <a:pt x="515366" y="0"/>
                  <a:pt x="331978" y="0"/>
                </a:cubicBezTo>
                <a:cubicBezTo>
                  <a:pt x="148589" y="0"/>
                  <a:pt x="0" y="148590"/>
                  <a:pt x="0" y="331977"/>
                </a:cubicBezTo>
                <a:cubicBezTo>
                  <a:pt x="0" y="515364"/>
                  <a:pt x="148589" y="663954"/>
                  <a:pt x="331978" y="663954"/>
                </a:cubicBezTo>
                <a:cubicBezTo>
                  <a:pt x="515366" y="663954"/>
                  <a:pt x="663955" y="515364"/>
                  <a:pt x="663955" y="331977"/>
                </a:cubicBezTo>
              </a:path>
            </a:pathLst>
          </a:custGeom>
          <a:solidFill>
            <a:srgbClr val="FF9831"/>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573">
            <a:extLst>
              <a:ext uri="{FF2B5EF4-FFF2-40B4-BE49-F238E27FC236}">
                <a16:creationId xmlns:a16="http://schemas.microsoft.com/office/drawing/2014/main" id="{61ED014E-4836-1F91-F3A0-DD43BBBD9642}"/>
              </a:ext>
              <a:ext uri="{C183D7F6-B498-43B3-948B-1728B52AA6E4}">
                <adec:decorative xmlns:adec="http://schemas.microsoft.com/office/drawing/2017/decorative" val="1"/>
              </a:ext>
            </a:extLst>
          </p:cNvPr>
          <p:cNvSpPr>
            <a:spLocks/>
          </p:cNvSpPr>
          <p:nvPr/>
        </p:nvSpPr>
        <p:spPr>
          <a:xfrm>
            <a:off x="1021946" y="3049805"/>
            <a:ext cx="1259458" cy="1259586"/>
          </a:xfrm>
          <a:custGeom>
            <a:avLst/>
            <a:gdLst/>
            <a:ahLst/>
            <a:cxnLst/>
            <a:rect l="0" t="0" r="0" b="0"/>
            <a:pathLst>
              <a:path w="1259458" h="1259586">
                <a:moveTo>
                  <a:pt x="1259458" y="629793"/>
                </a:moveTo>
                <a:cubicBezTo>
                  <a:pt x="1259458" y="281941"/>
                  <a:pt x="977518" y="0"/>
                  <a:pt x="629665" y="0"/>
                </a:cubicBezTo>
                <a:cubicBezTo>
                  <a:pt x="281939" y="0"/>
                  <a:pt x="0" y="281941"/>
                  <a:pt x="0" y="629793"/>
                </a:cubicBezTo>
                <a:cubicBezTo>
                  <a:pt x="0" y="977645"/>
                  <a:pt x="281939" y="1259586"/>
                  <a:pt x="629665" y="1259586"/>
                </a:cubicBezTo>
                <a:cubicBezTo>
                  <a:pt x="977518" y="1259586"/>
                  <a:pt x="1259458" y="977645"/>
                  <a:pt x="1259458" y="629793"/>
                </a:cubicBezTo>
              </a:path>
            </a:pathLst>
          </a:custGeom>
          <a:solidFill>
            <a:srgbClr val="35A4E8"/>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574">
            <a:extLst>
              <a:ext uri="{FF2B5EF4-FFF2-40B4-BE49-F238E27FC236}">
                <a16:creationId xmlns:a16="http://schemas.microsoft.com/office/drawing/2014/main" id="{5345AE04-8FAA-142C-C8B2-AA8F26404D7D}"/>
              </a:ext>
              <a:ext uri="{C183D7F6-B498-43B3-948B-1728B52AA6E4}">
                <adec:decorative xmlns:adec="http://schemas.microsoft.com/office/drawing/2017/decorative" val="1"/>
              </a:ext>
            </a:extLst>
          </p:cNvPr>
          <p:cNvSpPr/>
          <p:nvPr/>
        </p:nvSpPr>
        <p:spPr>
          <a:xfrm>
            <a:off x="812929" y="1597001"/>
            <a:ext cx="1856232" cy="1634363"/>
          </a:xfrm>
          <a:custGeom>
            <a:avLst/>
            <a:gdLst/>
            <a:ahLst/>
            <a:cxnLst/>
            <a:rect l="0" t="0" r="0" b="0"/>
            <a:pathLst>
              <a:path w="1856232" h="1634363">
                <a:moveTo>
                  <a:pt x="0" y="0"/>
                </a:moveTo>
                <a:lnTo>
                  <a:pt x="1856232" y="0"/>
                </a:lnTo>
                <a:lnTo>
                  <a:pt x="1856232" y="1634363"/>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Freeform 578">
            <a:extLst>
              <a:ext uri="{FF2B5EF4-FFF2-40B4-BE49-F238E27FC236}">
                <a16:creationId xmlns:a16="http://schemas.microsoft.com/office/drawing/2014/main" id="{288E5B2B-CC3F-6A26-697A-0B7D7F919C11}"/>
              </a:ext>
              <a:ext uri="{C183D7F6-B498-43B3-948B-1728B52AA6E4}">
                <adec:decorative xmlns:adec="http://schemas.microsoft.com/office/drawing/2017/decorative" val="1"/>
              </a:ext>
            </a:extLst>
          </p:cNvPr>
          <p:cNvSpPr/>
          <p:nvPr/>
        </p:nvSpPr>
        <p:spPr>
          <a:xfrm>
            <a:off x="4344484" y="4673868"/>
            <a:ext cx="871600" cy="524129"/>
          </a:xfrm>
          <a:custGeom>
            <a:avLst/>
            <a:gdLst/>
            <a:ahLst/>
            <a:cxnLst/>
            <a:rect l="0" t="0" r="0" b="0"/>
            <a:pathLst>
              <a:path w="871600" h="524129">
                <a:moveTo>
                  <a:pt x="871600" y="524129"/>
                </a:moveTo>
                <a:lnTo>
                  <a:pt x="0" y="524129"/>
                </a:lnTo>
                <a:lnTo>
                  <a:pt x="0"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Freeform 580">
            <a:extLst>
              <a:ext uri="{FF2B5EF4-FFF2-40B4-BE49-F238E27FC236}">
                <a16:creationId xmlns:a16="http://schemas.microsoft.com/office/drawing/2014/main" id="{65C9137D-E4C7-3D0F-D686-E688EC4279B4}"/>
              </a:ext>
              <a:ext uri="{C183D7F6-B498-43B3-948B-1728B52AA6E4}">
                <adec:decorative xmlns:adec="http://schemas.microsoft.com/office/drawing/2017/decorative" val="1"/>
              </a:ext>
            </a:extLst>
          </p:cNvPr>
          <p:cNvSpPr/>
          <p:nvPr/>
        </p:nvSpPr>
        <p:spPr>
          <a:xfrm>
            <a:off x="796725" y="2240796"/>
            <a:ext cx="883158" cy="0"/>
          </a:xfrm>
          <a:custGeom>
            <a:avLst/>
            <a:gdLst/>
            <a:ahLst/>
            <a:cxnLst/>
            <a:rect l="0" t="0" r="0" b="0"/>
            <a:pathLst>
              <a:path w="883158">
                <a:moveTo>
                  <a:pt x="0" y="0"/>
                </a:moveTo>
                <a:lnTo>
                  <a:pt x="883158"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Freeform 582">
            <a:extLst>
              <a:ext uri="{FF2B5EF4-FFF2-40B4-BE49-F238E27FC236}">
                <a16:creationId xmlns:a16="http://schemas.microsoft.com/office/drawing/2014/main" id="{8E06DEAC-7E86-60F6-8FA5-FC539E98571A}"/>
              </a:ext>
              <a:ext uri="{C183D7F6-B498-43B3-948B-1728B52AA6E4}">
                <adec:decorative xmlns:adec="http://schemas.microsoft.com/office/drawing/2017/decorative" val="1"/>
              </a:ext>
            </a:extLst>
          </p:cNvPr>
          <p:cNvSpPr/>
          <p:nvPr/>
        </p:nvSpPr>
        <p:spPr>
          <a:xfrm>
            <a:off x="819408" y="5197997"/>
            <a:ext cx="1810385" cy="0"/>
          </a:xfrm>
          <a:custGeom>
            <a:avLst/>
            <a:gdLst/>
            <a:ahLst/>
            <a:cxnLst/>
            <a:rect l="0" t="0" r="0" b="0"/>
            <a:pathLst>
              <a:path w="1810385">
                <a:moveTo>
                  <a:pt x="0" y="0"/>
                </a:moveTo>
                <a:lnTo>
                  <a:pt x="1810385"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5" name="Freeform 584">
            <a:extLst>
              <a:ext uri="{FF2B5EF4-FFF2-40B4-BE49-F238E27FC236}">
                <a16:creationId xmlns:a16="http://schemas.microsoft.com/office/drawing/2014/main" id="{BE33C89F-A129-9554-610E-3D2417C338BB}"/>
              </a:ext>
              <a:ext uri="{C183D7F6-B498-43B3-948B-1728B52AA6E4}">
                <adec:decorative xmlns:adec="http://schemas.microsoft.com/office/drawing/2017/decorative" val="1"/>
              </a:ext>
            </a:extLst>
          </p:cNvPr>
          <p:cNvSpPr/>
          <p:nvPr/>
        </p:nvSpPr>
        <p:spPr>
          <a:xfrm>
            <a:off x="812929" y="4062769"/>
            <a:ext cx="837691" cy="478662"/>
          </a:xfrm>
          <a:custGeom>
            <a:avLst/>
            <a:gdLst/>
            <a:ahLst/>
            <a:cxnLst/>
            <a:rect l="0" t="0" r="0" b="0"/>
            <a:pathLst>
              <a:path w="837691" h="478662">
                <a:moveTo>
                  <a:pt x="0" y="478662"/>
                </a:moveTo>
                <a:lnTo>
                  <a:pt x="837691" y="478662"/>
                </a:lnTo>
                <a:lnTo>
                  <a:pt x="837691"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635">
            <a:extLst>
              <a:ext uri="{FF2B5EF4-FFF2-40B4-BE49-F238E27FC236}">
                <a16:creationId xmlns:a16="http://schemas.microsoft.com/office/drawing/2014/main" id="{BB58E4A0-EED4-4FCC-9FD9-87DA4C099262}"/>
              </a:ext>
            </a:extLst>
          </p:cNvPr>
          <p:cNvSpPr/>
          <p:nvPr/>
        </p:nvSpPr>
        <p:spPr>
          <a:xfrm>
            <a:off x="807583" y="2271998"/>
            <a:ext cx="426399" cy="275460"/>
          </a:xfrm>
          <a:prstGeom prst="rect">
            <a:avLst/>
          </a:prstGeom>
        </p:spPr>
        <p:txBody>
          <a:bodyPr wrap="none" lIns="0" tIns="0" rIns="0" bIns="0">
            <a:spAutoFit/>
          </a:bodyPr>
          <a:lstStyle/>
          <a:p>
            <a:pPr marL="0"/>
            <a:r>
              <a:rPr lang="en-US" sz="895" b="0" i="0" spc="0" baseline="0" dirty="0">
                <a:solidFill>
                  <a:schemeClr val="bg1"/>
                </a:solidFill>
              </a:rPr>
              <a:t>Climate </a:t>
            </a:r>
          </a:p>
          <a:p>
            <a:pPr marL="0"/>
            <a:r>
              <a:rPr lang="en-US" sz="895" b="0" i="0" spc="0" baseline="0" dirty="0">
                <a:solidFill>
                  <a:schemeClr val="bg1"/>
                </a:solidFill>
              </a:rPr>
              <a:t>change</a:t>
            </a:r>
          </a:p>
        </p:txBody>
      </p:sp>
      <p:sp>
        <p:nvSpPr>
          <p:cNvPr id="40" name="Rectangle 636">
            <a:extLst>
              <a:ext uri="{FF2B5EF4-FFF2-40B4-BE49-F238E27FC236}">
                <a16:creationId xmlns:a16="http://schemas.microsoft.com/office/drawing/2014/main" id="{2C1D1FE5-3E81-771F-3610-BDFF22F11941}"/>
              </a:ext>
            </a:extLst>
          </p:cNvPr>
          <p:cNvSpPr/>
          <p:nvPr/>
        </p:nvSpPr>
        <p:spPr>
          <a:xfrm>
            <a:off x="814067" y="5232617"/>
            <a:ext cx="666849" cy="275460"/>
          </a:xfrm>
          <a:prstGeom prst="rect">
            <a:avLst/>
          </a:prstGeom>
        </p:spPr>
        <p:txBody>
          <a:bodyPr wrap="none" lIns="0" tIns="0" rIns="0" bIns="0">
            <a:spAutoFit/>
          </a:bodyPr>
          <a:lstStyle/>
          <a:p>
            <a:pPr marL="0"/>
            <a:r>
              <a:rPr lang="en-US" sz="895" b="0" i="0" spc="0" baseline="0" dirty="0">
                <a:solidFill>
                  <a:schemeClr val="bg1"/>
                </a:solidFill>
              </a:rPr>
              <a:t>Industry</a:t>
            </a:r>
          </a:p>
          <a:p>
            <a:pPr marL="0"/>
            <a:r>
              <a:rPr lang="en-US" sz="895" b="0" i="0" spc="0" baseline="0" dirty="0">
                <a:solidFill>
                  <a:schemeClr val="bg1"/>
                </a:solidFill>
              </a:rPr>
              <a:t>convergence</a:t>
            </a:r>
          </a:p>
        </p:txBody>
      </p:sp>
      <p:sp>
        <p:nvSpPr>
          <p:cNvPr id="41" name="Rectangle 637">
            <a:extLst>
              <a:ext uri="{FF2B5EF4-FFF2-40B4-BE49-F238E27FC236}">
                <a16:creationId xmlns:a16="http://schemas.microsoft.com/office/drawing/2014/main" id="{115D037D-8C1C-30D5-7416-D718B61C7DD8}"/>
              </a:ext>
            </a:extLst>
          </p:cNvPr>
          <p:cNvSpPr/>
          <p:nvPr/>
        </p:nvSpPr>
        <p:spPr>
          <a:xfrm>
            <a:off x="3898829" y="5245995"/>
            <a:ext cx="1336904" cy="275460"/>
          </a:xfrm>
          <a:prstGeom prst="rect">
            <a:avLst/>
          </a:prstGeom>
        </p:spPr>
        <p:txBody>
          <a:bodyPr wrap="none" lIns="0" tIns="0" rIns="0" bIns="0">
            <a:spAutoFit/>
          </a:bodyPr>
          <a:lstStyle/>
          <a:p>
            <a:pPr marL="0"/>
            <a:r>
              <a:rPr lang="en-US" sz="895" b="0" i="0" spc="0" baseline="0" dirty="0">
                <a:solidFill>
                  <a:schemeClr val="bg1"/>
                </a:solidFill>
              </a:rPr>
              <a:t>Shifts in working patterns</a:t>
            </a:r>
          </a:p>
          <a:p>
            <a:pPr marL="87703"/>
            <a:r>
              <a:rPr lang="en-US" sz="895" b="0" i="0" spc="0" baseline="0" dirty="0">
                <a:solidFill>
                  <a:schemeClr val="bg1"/>
                </a:solidFill>
              </a:rPr>
              <a:t>(including gig economy)</a:t>
            </a:r>
          </a:p>
        </p:txBody>
      </p:sp>
      <p:sp>
        <p:nvSpPr>
          <p:cNvPr id="43" name="Rectangle 639">
            <a:extLst>
              <a:ext uri="{FF2B5EF4-FFF2-40B4-BE49-F238E27FC236}">
                <a16:creationId xmlns:a16="http://schemas.microsoft.com/office/drawing/2014/main" id="{8D383009-43FE-23BA-60DB-E0756C5550EF}"/>
              </a:ext>
            </a:extLst>
          </p:cNvPr>
          <p:cNvSpPr/>
          <p:nvPr/>
        </p:nvSpPr>
        <p:spPr>
          <a:xfrm>
            <a:off x="807583" y="4571609"/>
            <a:ext cx="613951" cy="137730"/>
          </a:xfrm>
          <a:prstGeom prst="rect">
            <a:avLst/>
          </a:prstGeom>
        </p:spPr>
        <p:txBody>
          <a:bodyPr wrap="none" lIns="0" tIns="0" rIns="0" bIns="0">
            <a:spAutoFit/>
          </a:bodyPr>
          <a:lstStyle/>
          <a:p>
            <a:pPr marL="0"/>
            <a:r>
              <a:rPr lang="en-US" sz="895" b="0" i="0" spc="0" baseline="0" dirty="0">
                <a:solidFill>
                  <a:schemeClr val="bg1"/>
                </a:solidFill>
              </a:rPr>
              <a:t>Digitization</a:t>
            </a:r>
          </a:p>
        </p:txBody>
      </p:sp>
      <p:sp>
        <p:nvSpPr>
          <p:cNvPr id="57" name="Rectangle 650">
            <a:extLst>
              <a:ext uri="{FF2B5EF4-FFF2-40B4-BE49-F238E27FC236}">
                <a16:creationId xmlns:a16="http://schemas.microsoft.com/office/drawing/2014/main" id="{CF9EB20D-E3AE-4BCA-965C-86E717AC3822}"/>
              </a:ext>
            </a:extLst>
          </p:cNvPr>
          <p:cNvSpPr>
            <a:spLocks/>
          </p:cNvSpPr>
          <p:nvPr/>
        </p:nvSpPr>
        <p:spPr>
          <a:xfrm>
            <a:off x="2519801" y="3261187"/>
            <a:ext cx="301365" cy="369332"/>
          </a:xfrm>
          <a:prstGeom prst="rect">
            <a:avLst/>
          </a:prstGeom>
        </p:spPr>
        <p:txBody>
          <a:bodyPr wrap="none" lIns="0" tIns="0" rIns="0" bIns="0">
            <a:spAutoFit/>
          </a:bodyPr>
          <a:lstStyle/>
          <a:p>
            <a:pPr marL="0"/>
            <a:r>
              <a:rPr lang="en-US" sz="2400" dirty="0">
                <a:solidFill>
                  <a:schemeClr val="bg1"/>
                </a:solidFill>
              </a:rPr>
              <a:t>4</a:t>
            </a:r>
            <a:r>
              <a:rPr lang="en-US" sz="1400" dirty="0">
                <a:solidFill>
                  <a:schemeClr val="bg1"/>
                </a:solidFill>
              </a:rPr>
              <a:t>%</a:t>
            </a:r>
          </a:p>
        </p:txBody>
      </p:sp>
      <p:sp>
        <p:nvSpPr>
          <p:cNvPr id="111" name="Rectangle 642">
            <a:extLst>
              <a:ext uri="{FF2B5EF4-FFF2-40B4-BE49-F238E27FC236}">
                <a16:creationId xmlns:a16="http://schemas.microsoft.com/office/drawing/2014/main" id="{4A10F381-A8B1-7A45-4220-6F8233F707D5}"/>
              </a:ext>
            </a:extLst>
          </p:cNvPr>
          <p:cNvSpPr>
            <a:spLocks/>
          </p:cNvSpPr>
          <p:nvPr/>
        </p:nvSpPr>
        <p:spPr>
          <a:xfrm>
            <a:off x="1757970" y="2314086"/>
            <a:ext cx="546592" cy="369332"/>
          </a:xfrm>
          <a:prstGeom prst="rect">
            <a:avLst/>
          </a:prstGeom>
        </p:spPr>
        <p:txBody>
          <a:bodyPr wrap="square" lIns="0" tIns="0" rIns="0" bIns="0">
            <a:spAutoFit/>
          </a:bodyPr>
          <a:lstStyle/>
          <a:p>
            <a:pPr marL="0" algn="ctr"/>
            <a:r>
              <a:rPr lang="en-US" sz="2400" spc="0" dirty="0">
                <a:solidFill>
                  <a:schemeClr val="bg1"/>
                </a:solidFill>
              </a:rPr>
              <a:t>10</a:t>
            </a:r>
            <a:r>
              <a:rPr lang="en-US" sz="1400" spc="0" dirty="0">
                <a:solidFill>
                  <a:schemeClr val="bg1"/>
                </a:solidFill>
              </a:rPr>
              <a:t>%</a:t>
            </a:r>
          </a:p>
        </p:txBody>
      </p:sp>
      <p:sp>
        <p:nvSpPr>
          <p:cNvPr id="112" name="Rectangle 642">
            <a:extLst>
              <a:ext uri="{FF2B5EF4-FFF2-40B4-BE49-F238E27FC236}">
                <a16:creationId xmlns:a16="http://schemas.microsoft.com/office/drawing/2014/main" id="{C9E1EEC2-D213-E46B-5B5D-7E8B3F33F525}"/>
              </a:ext>
            </a:extLst>
          </p:cNvPr>
          <p:cNvSpPr>
            <a:spLocks/>
          </p:cNvSpPr>
          <p:nvPr/>
        </p:nvSpPr>
        <p:spPr>
          <a:xfrm>
            <a:off x="1378379" y="3494932"/>
            <a:ext cx="546592" cy="369332"/>
          </a:xfrm>
          <a:prstGeom prst="rect">
            <a:avLst/>
          </a:prstGeom>
        </p:spPr>
        <p:txBody>
          <a:bodyPr wrap="square" lIns="0" tIns="0" rIns="0" bIns="0">
            <a:spAutoFit/>
          </a:bodyPr>
          <a:lstStyle/>
          <a:p>
            <a:pPr marL="0" algn="ctr"/>
            <a:r>
              <a:rPr lang="en-US" sz="2400" spc="0" dirty="0">
                <a:solidFill>
                  <a:schemeClr val="bg1"/>
                </a:solidFill>
              </a:rPr>
              <a:t>14</a:t>
            </a:r>
            <a:r>
              <a:rPr lang="en-US" sz="1400" spc="0" dirty="0">
                <a:solidFill>
                  <a:schemeClr val="bg1"/>
                </a:solidFill>
              </a:rPr>
              <a:t>%</a:t>
            </a:r>
          </a:p>
        </p:txBody>
      </p:sp>
      <p:sp>
        <p:nvSpPr>
          <p:cNvPr id="114" name="Rectangle 642">
            <a:extLst>
              <a:ext uri="{FF2B5EF4-FFF2-40B4-BE49-F238E27FC236}">
                <a16:creationId xmlns:a16="http://schemas.microsoft.com/office/drawing/2014/main" id="{0118ED3A-7E0F-2B61-8590-08E6A1086C70}"/>
              </a:ext>
            </a:extLst>
          </p:cNvPr>
          <p:cNvSpPr>
            <a:spLocks/>
          </p:cNvSpPr>
          <p:nvPr/>
        </p:nvSpPr>
        <p:spPr>
          <a:xfrm>
            <a:off x="2542475" y="4469847"/>
            <a:ext cx="546592" cy="369332"/>
          </a:xfrm>
          <a:prstGeom prst="rect">
            <a:avLst/>
          </a:prstGeom>
        </p:spPr>
        <p:txBody>
          <a:bodyPr wrap="square" lIns="0" tIns="0" rIns="0" bIns="0">
            <a:spAutoFit/>
          </a:bodyPr>
          <a:lstStyle/>
          <a:p>
            <a:pPr marL="0" algn="ctr"/>
            <a:r>
              <a:rPr lang="en-US" sz="2400" dirty="0">
                <a:solidFill>
                  <a:schemeClr val="bg1"/>
                </a:solidFill>
              </a:rPr>
              <a:t>23</a:t>
            </a:r>
            <a:r>
              <a:rPr lang="en-US" sz="1400" spc="0" dirty="0">
                <a:solidFill>
                  <a:schemeClr val="bg1"/>
                </a:solidFill>
              </a:rPr>
              <a:t>%</a:t>
            </a:r>
          </a:p>
        </p:txBody>
      </p:sp>
      <p:sp>
        <p:nvSpPr>
          <p:cNvPr id="115" name="Rectangle 642">
            <a:extLst>
              <a:ext uri="{FF2B5EF4-FFF2-40B4-BE49-F238E27FC236}">
                <a16:creationId xmlns:a16="http://schemas.microsoft.com/office/drawing/2014/main" id="{74796323-7B12-39B6-607F-84FD774BE579}"/>
              </a:ext>
            </a:extLst>
          </p:cNvPr>
          <p:cNvSpPr>
            <a:spLocks/>
          </p:cNvSpPr>
          <p:nvPr/>
        </p:nvSpPr>
        <p:spPr>
          <a:xfrm>
            <a:off x="4073498" y="4096023"/>
            <a:ext cx="546592" cy="369332"/>
          </a:xfrm>
          <a:prstGeom prst="rect">
            <a:avLst/>
          </a:prstGeom>
        </p:spPr>
        <p:txBody>
          <a:bodyPr wrap="square" lIns="0" tIns="0" rIns="0" bIns="0">
            <a:spAutoFit/>
          </a:bodyPr>
          <a:lstStyle/>
          <a:p>
            <a:pPr marL="0" algn="ctr"/>
            <a:r>
              <a:rPr lang="en-US" sz="2400" spc="0" dirty="0">
                <a:solidFill>
                  <a:schemeClr val="bg1"/>
                </a:solidFill>
              </a:rPr>
              <a:t>16</a:t>
            </a:r>
            <a:r>
              <a:rPr lang="en-US" sz="1400" spc="0" dirty="0">
                <a:solidFill>
                  <a:schemeClr val="bg1"/>
                </a:solidFill>
              </a:rPr>
              <a:t>%</a:t>
            </a:r>
          </a:p>
        </p:txBody>
      </p:sp>
      <p:sp>
        <p:nvSpPr>
          <p:cNvPr id="118" name="Oval 117">
            <a:extLst>
              <a:ext uri="{FF2B5EF4-FFF2-40B4-BE49-F238E27FC236}">
                <a16:creationId xmlns:a16="http://schemas.microsoft.com/office/drawing/2014/main" id="{4500A4C9-CEC1-BF7F-0B70-333EC438E331}"/>
              </a:ext>
              <a:ext uri="{C183D7F6-B498-43B3-948B-1728B52AA6E4}">
                <adec:decorative xmlns:adec="http://schemas.microsoft.com/office/drawing/2017/decorative" val="1"/>
              </a:ext>
            </a:extLst>
          </p:cNvPr>
          <p:cNvSpPr>
            <a:spLocks/>
          </p:cNvSpPr>
          <p:nvPr/>
        </p:nvSpPr>
        <p:spPr>
          <a:xfrm>
            <a:off x="2840144" y="1687247"/>
            <a:ext cx="1953049" cy="1953049"/>
          </a:xfrm>
          <a:prstGeom prst="ellipse">
            <a:avLst/>
          </a:prstGeom>
          <a:solidFill>
            <a:srgbClr val="155CB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a:solidFill>
                <a:schemeClr val="bg1"/>
              </a:solidFill>
            </a:endParaRPr>
          </a:p>
        </p:txBody>
      </p:sp>
      <p:sp>
        <p:nvSpPr>
          <p:cNvPr id="119" name="Rectangle 642">
            <a:extLst>
              <a:ext uri="{FF2B5EF4-FFF2-40B4-BE49-F238E27FC236}">
                <a16:creationId xmlns:a16="http://schemas.microsoft.com/office/drawing/2014/main" id="{90379596-C613-4212-4B21-4D4B9E97FC5C}"/>
              </a:ext>
            </a:extLst>
          </p:cNvPr>
          <p:cNvSpPr>
            <a:spLocks/>
          </p:cNvSpPr>
          <p:nvPr/>
        </p:nvSpPr>
        <p:spPr>
          <a:xfrm>
            <a:off x="3543373" y="2479105"/>
            <a:ext cx="546592" cy="369332"/>
          </a:xfrm>
          <a:prstGeom prst="rect">
            <a:avLst/>
          </a:prstGeom>
        </p:spPr>
        <p:txBody>
          <a:bodyPr wrap="square" lIns="0" tIns="0" rIns="0" bIns="0">
            <a:spAutoFit/>
          </a:bodyPr>
          <a:lstStyle/>
          <a:p>
            <a:pPr marL="0" algn="ctr"/>
            <a:r>
              <a:rPr lang="en-US" sz="2400" dirty="0">
                <a:solidFill>
                  <a:schemeClr val="bg1"/>
                </a:solidFill>
              </a:rPr>
              <a:t>33</a:t>
            </a:r>
            <a:r>
              <a:rPr lang="en-US" sz="1400" spc="0" dirty="0">
                <a:solidFill>
                  <a:schemeClr val="bg1"/>
                </a:solidFill>
              </a:rPr>
              <a:t>%</a:t>
            </a:r>
          </a:p>
        </p:txBody>
      </p:sp>
      <p:sp>
        <p:nvSpPr>
          <p:cNvPr id="120" name="Rectangle 633">
            <a:extLst>
              <a:ext uri="{FF2B5EF4-FFF2-40B4-BE49-F238E27FC236}">
                <a16:creationId xmlns:a16="http://schemas.microsoft.com/office/drawing/2014/main" id="{643635E2-282E-0416-54ED-14FD93173589}"/>
              </a:ext>
            </a:extLst>
          </p:cNvPr>
          <p:cNvSpPr/>
          <p:nvPr/>
        </p:nvSpPr>
        <p:spPr>
          <a:xfrm>
            <a:off x="793295" y="1634809"/>
            <a:ext cx="1317668" cy="275460"/>
          </a:xfrm>
          <a:prstGeom prst="rect">
            <a:avLst/>
          </a:prstGeom>
        </p:spPr>
        <p:txBody>
          <a:bodyPr wrap="none" lIns="0" tIns="0" rIns="0" bIns="0">
            <a:spAutoFit/>
          </a:bodyPr>
          <a:lstStyle/>
          <a:p>
            <a:pPr marL="0"/>
            <a:r>
              <a:rPr lang="en-US" sz="895" spc="0" dirty="0">
                <a:solidFill>
                  <a:schemeClr val="bg1"/>
                </a:solidFill>
              </a:rPr>
              <a:t>Urbanization</a:t>
            </a:r>
          </a:p>
          <a:p>
            <a:pPr marL="0"/>
            <a:r>
              <a:rPr lang="en-US" sz="895" spc="0" dirty="0">
                <a:solidFill>
                  <a:schemeClr val="bg1"/>
                </a:solidFill>
              </a:rPr>
              <a:t>(people moving to cities)</a:t>
            </a:r>
          </a:p>
        </p:txBody>
      </p:sp>
      <p:sp>
        <p:nvSpPr>
          <p:cNvPr id="6" name="Freeform 576" descr="Demographic shifts">
            <a:extLst>
              <a:ext uri="{FF2B5EF4-FFF2-40B4-BE49-F238E27FC236}">
                <a16:creationId xmlns:a16="http://schemas.microsoft.com/office/drawing/2014/main" id="{FBAE4BA5-1FB0-028F-3861-917381D0B8A4}"/>
              </a:ext>
            </a:extLst>
          </p:cNvPr>
          <p:cNvSpPr/>
          <p:nvPr/>
        </p:nvSpPr>
        <p:spPr>
          <a:xfrm>
            <a:off x="3805369" y="1597001"/>
            <a:ext cx="1410716" cy="336931"/>
          </a:xfrm>
          <a:custGeom>
            <a:avLst/>
            <a:gdLst/>
            <a:ahLst/>
            <a:cxnLst/>
            <a:rect l="0" t="0" r="0" b="0"/>
            <a:pathLst>
              <a:path w="1410716" h="336931">
                <a:moveTo>
                  <a:pt x="1410716" y="0"/>
                </a:moveTo>
                <a:lnTo>
                  <a:pt x="0" y="0"/>
                </a:lnTo>
                <a:lnTo>
                  <a:pt x="0" y="336931"/>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tx1"/>
              </a:solidFill>
            </a:endParaRPr>
          </a:p>
        </p:txBody>
      </p:sp>
      <p:sp>
        <p:nvSpPr>
          <p:cNvPr id="7" name="Rectangle 638">
            <a:extLst>
              <a:ext uri="{FF2B5EF4-FFF2-40B4-BE49-F238E27FC236}">
                <a16:creationId xmlns:a16="http://schemas.microsoft.com/office/drawing/2014/main" id="{2425E88A-421A-A1F5-5FC9-704A9A84AADE}"/>
              </a:ext>
            </a:extLst>
          </p:cNvPr>
          <p:cNvSpPr/>
          <p:nvPr/>
        </p:nvSpPr>
        <p:spPr>
          <a:xfrm>
            <a:off x="4531871" y="1631184"/>
            <a:ext cx="689291" cy="275460"/>
          </a:xfrm>
          <a:prstGeom prst="rect">
            <a:avLst/>
          </a:prstGeom>
        </p:spPr>
        <p:txBody>
          <a:bodyPr wrap="none" lIns="0" tIns="0" rIns="0" bIns="0">
            <a:spAutoFit/>
          </a:bodyPr>
          <a:lstStyle/>
          <a:p>
            <a:pPr marL="0"/>
            <a:r>
              <a:rPr lang="en-US" sz="895" b="0" i="0" spc="0" baseline="0" dirty="0">
                <a:solidFill>
                  <a:schemeClr val="bg1"/>
                </a:solidFill>
              </a:rPr>
              <a:t>Demographic</a:t>
            </a:r>
          </a:p>
          <a:p>
            <a:pPr marL="385056"/>
            <a:r>
              <a:rPr lang="en-US" sz="895" b="0" i="0" spc="0" baseline="0" dirty="0">
                <a:solidFill>
                  <a:schemeClr val="bg1"/>
                </a:solidFill>
              </a:rPr>
              <a:t>shifts</a:t>
            </a:r>
          </a:p>
        </p:txBody>
      </p:sp>
      <p:graphicFrame>
        <p:nvGraphicFramePr>
          <p:cNvPr id="8" name="Chart 7" descr="Chart">
            <a:extLst>
              <a:ext uri="{FF2B5EF4-FFF2-40B4-BE49-F238E27FC236}">
                <a16:creationId xmlns:a16="http://schemas.microsoft.com/office/drawing/2014/main" id="{C1DE0530-E8F5-36B9-89A6-65CF582FFA88}"/>
              </a:ext>
            </a:extLst>
          </p:cNvPr>
          <p:cNvGraphicFramePr>
            <a:graphicFrameLocks noChangeAspect="1"/>
          </p:cNvGraphicFramePr>
          <p:nvPr>
            <p:extLst>
              <p:ext uri="{D42A27DB-BD31-4B8C-83A1-F6EECF244321}">
                <p14:modId xmlns:p14="http://schemas.microsoft.com/office/powerpoint/2010/main" val="2361860917"/>
              </p:ext>
            </p:extLst>
          </p:nvPr>
        </p:nvGraphicFramePr>
        <p:xfrm>
          <a:off x="6352293" y="1173131"/>
          <a:ext cx="5790265" cy="42869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9989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83EFC-AA0D-E31B-0531-2E686677268A}"/>
              </a:ext>
            </a:extLst>
          </p:cNvPr>
          <p:cNvSpPr txBox="1">
            <a:spLocks/>
          </p:cNvSpPr>
          <p:nvPr/>
        </p:nvSpPr>
        <p:spPr>
          <a:xfrm>
            <a:off x="8406581" y="563952"/>
            <a:ext cx="3309810" cy="3076227"/>
          </a:xfrm>
          <a:prstGeom prst="rect">
            <a:avLst/>
          </a:prstGeom>
          <a:noFill/>
        </p:spPr>
        <p:txBody>
          <a:bodyPr wrap="square" lIns="0" tIns="36576" rIns="0" bIns="0" rtlCol="0" anchor="t">
            <a:spAutoFit/>
          </a:bodyPr>
          <a:lstStyle/>
          <a:p>
            <a:pPr lvl="0">
              <a:buClr>
                <a:srgbClr val="FFD200"/>
              </a:buClr>
              <a:buSzPct val="70000"/>
              <a:defRPr/>
            </a:pPr>
            <a:r>
              <a:rPr lang="en-US" sz="800" kern="0" dirty="0">
                <a:solidFill>
                  <a:srgbClr val="FFFFFF"/>
                </a:solidFill>
                <a:latin typeface="EYInterstate" panose="02000503020000020004" pitchFamily="2" charset="0"/>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buClr>
                <a:srgbClr val="FFD200"/>
              </a:buClr>
              <a:buSzPct val="70000"/>
              <a:defRPr/>
            </a:pPr>
            <a:endParaRPr lang="en-US" sz="800" kern="0" dirty="0">
              <a:solidFill>
                <a:srgbClr val="FFFFFF"/>
              </a:solidFill>
              <a:latin typeface="EYInterstate" panose="02000503020000020004" pitchFamily="2" charset="0"/>
            </a:endParaRPr>
          </a:p>
          <a:p>
            <a:pPr lvl="0">
              <a:buClr>
                <a:srgbClr val="FFD200"/>
              </a:buClr>
              <a:buSzPct val="70000"/>
              <a:defRPr/>
            </a:pPr>
            <a:r>
              <a:rPr lang="en-US" sz="800" kern="0" dirty="0">
                <a:solidFill>
                  <a:srgbClr val="FFFFFF"/>
                </a:solidFill>
                <a:latin typeface="EYInterstate" panose="02000503020000020004" pitchFamily="2" charset="0"/>
              </a:rPr>
              <a:t>[Optional sector or service line descriptor — refer to The Branding Zone]</a:t>
            </a:r>
            <a:endParaRPr lang="en-US" sz="800" dirty="0">
              <a:latin typeface="EYInterstate" panose="02000503020000020004" pitchFamily="2" charset="0"/>
            </a:endParaRPr>
          </a:p>
          <a:p>
            <a:pPr lvl="0">
              <a:buClr>
                <a:srgbClr val="FFD200"/>
              </a:buClr>
              <a:buSzPct val="70000"/>
              <a:defRPr/>
            </a:pPr>
            <a:endParaRPr lang="en-US" sz="800" kern="0" dirty="0">
              <a:solidFill>
                <a:srgbClr val="FFFFFF"/>
              </a:solidFill>
              <a:latin typeface="+mj-lt"/>
            </a:endParaRPr>
          </a:p>
          <a:p>
            <a:pPr>
              <a:buClr>
                <a:srgbClr val="FFD200"/>
              </a:buClr>
              <a:buSzPct val="70000"/>
              <a:defRPr/>
            </a:pPr>
            <a:r>
              <a:rPr lang="en-US" sz="800" kern="0" dirty="0">
                <a:solidFill>
                  <a:srgbClr val="FFFFFF"/>
                </a:solidFill>
              </a:rPr>
              <a:t>© 2024 [member firm name]. </a:t>
            </a:r>
          </a:p>
          <a:p>
            <a:pPr>
              <a:buClr>
                <a:srgbClr val="FFD200"/>
              </a:buClr>
              <a:buSzPct val="70000"/>
              <a:defRPr/>
            </a:pPr>
            <a:r>
              <a:rPr lang="en-US" sz="800" kern="0" dirty="0">
                <a:solidFill>
                  <a:srgbClr val="FFFFFF"/>
                </a:solidFill>
              </a:rPr>
              <a:t>All Rights Reserved.</a:t>
            </a:r>
          </a:p>
          <a:p>
            <a:pPr>
              <a:buClr>
                <a:srgbClr val="FFD200"/>
              </a:buClr>
              <a:buSzPct val="70000"/>
              <a:defRPr/>
            </a:pPr>
            <a:endParaRPr lang="en-US" sz="800" kern="0" dirty="0">
              <a:solidFill>
                <a:srgbClr val="FFFFFF"/>
              </a:solidFill>
            </a:endParaRPr>
          </a:p>
          <a:p>
            <a:pPr>
              <a:buClr>
                <a:srgbClr val="FFD200"/>
              </a:buClr>
              <a:buSzPct val="70000"/>
              <a:defRPr/>
            </a:pPr>
            <a:r>
              <a:rPr lang="en-US" sz="800" kern="0" dirty="0">
                <a:solidFill>
                  <a:srgbClr val="FFFFFF"/>
                </a:solidFill>
              </a:rPr>
              <a:t>XXXXX-</a:t>
            </a:r>
            <a:r>
              <a:rPr lang="en-US" sz="800" kern="0" dirty="0" err="1">
                <a:solidFill>
                  <a:srgbClr val="FFFFFF"/>
                </a:solidFill>
              </a:rPr>
              <a:t>XXXGbl</a:t>
            </a:r>
            <a:endParaRPr lang="en-US" sz="800" kern="0" dirty="0">
              <a:solidFill>
                <a:srgbClr val="FFFFFF"/>
              </a:solidFill>
            </a:endParaRPr>
          </a:p>
          <a:p>
            <a:pPr>
              <a:buClr>
                <a:srgbClr val="FFD200"/>
              </a:buClr>
              <a:buSzPct val="70000"/>
              <a:defRPr/>
            </a:pPr>
            <a:r>
              <a:rPr lang="en-US" sz="800" kern="0" dirty="0">
                <a:solidFill>
                  <a:srgbClr val="FFFFFF"/>
                </a:solidFill>
              </a:rPr>
              <a:t>ED MMYY</a:t>
            </a:r>
          </a:p>
          <a:p>
            <a:pPr>
              <a:buClr>
                <a:srgbClr val="FFD200"/>
              </a:buClr>
              <a:buSzPct val="70000"/>
              <a:defRPr/>
            </a:pPr>
            <a:endParaRPr lang="en-US" sz="800" kern="0" dirty="0">
              <a:solidFill>
                <a:srgbClr val="FFFFFF"/>
              </a:solidFill>
            </a:endParaRPr>
          </a:p>
          <a:p>
            <a:pPr>
              <a:buClr>
                <a:srgbClr val="FFD200"/>
              </a:buClr>
              <a:buSzPct val="70000"/>
              <a:defRPr/>
            </a:pPr>
            <a:r>
              <a:rPr lang="en-US" sz="800" kern="0" dirty="0">
                <a:solidFill>
                  <a:srgbClr val="FFFFFF"/>
                </a:solidFill>
              </a:rPr>
              <a:t>[Optional environmental statement — refer to The Branding Zone]</a:t>
            </a:r>
            <a:endParaRPr lang="en-US" sz="800" dirty="0"/>
          </a:p>
          <a:p>
            <a:pPr>
              <a:buClr>
                <a:srgbClr val="FFD200"/>
              </a:buClr>
              <a:buSzPct val="70000"/>
              <a:defRPr/>
            </a:pPr>
            <a:endParaRPr lang="en-US" sz="800" kern="0" dirty="0">
              <a:solidFill>
                <a:srgbClr val="FFFFFF"/>
              </a:solidFill>
            </a:endParaRPr>
          </a:p>
          <a:p>
            <a:pPr lvl="0">
              <a:buClr>
                <a:srgbClr val="FFD200"/>
              </a:buClr>
              <a:buSzPct val="70000"/>
              <a:defRPr/>
            </a:pPr>
            <a:r>
              <a:rPr lang="en-US" sz="700" kern="0" dirty="0">
                <a:solidFill>
                  <a:srgbClr val="FFFFFF"/>
                </a:solidFill>
              </a:rPr>
              <a:t>[Required legal disclaimer — refer to The Branding Zone]</a:t>
            </a:r>
          </a:p>
          <a:p>
            <a:pPr lvl="0">
              <a:spcAft>
                <a:spcPts val="600"/>
              </a:spcAft>
              <a:buClr>
                <a:srgbClr val="FFD200"/>
              </a:buClr>
              <a:buSzPct val="70000"/>
              <a:defRPr/>
            </a:pPr>
            <a:endParaRPr lang="en-US" sz="700" kern="0" dirty="0">
              <a:solidFill>
                <a:srgbClr val="FFFFFF"/>
              </a:solidFill>
            </a:endParaRPr>
          </a:p>
          <a:p>
            <a:pPr lvl="0">
              <a:spcAft>
                <a:spcPts val="600"/>
              </a:spcAft>
              <a:buClr>
                <a:srgbClr val="FFD200"/>
              </a:buClr>
              <a:buSzPct val="70000"/>
              <a:defRPr/>
            </a:pPr>
            <a:r>
              <a:rPr lang="en-US" sz="1100" kern="0" dirty="0">
                <a:solidFill>
                  <a:srgbClr val="FFFFFF"/>
                </a:solidFill>
                <a:latin typeface="EYInterstate" panose="02000503020000020004" pitchFamily="2" charset="0"/>
              </a:rPr>
              <a:t>ey.com</a:t>
            </a:r>
          </a:p>
        </p:txBody>
      </p:sp>
      <p:sp>
        <p:nvSpPr>
          <p:cNvPr id="6" name="TextBox 5">
            <a:extLst>
              <a:ext uri="{FF2B5EF4-FFF2-40B4-BE49-F238E27FC236}">
                <a16:creationId xmlns:a16="http://schemas.microsoft.com/office/drawing/2014/main" id="{D2986B74-7E42-457A-6212-94C04D004929}"/>
              </a:ext>
            </a:extLst>
          </p:cNvPr>
          <p:cNvSpPr txBox="1">
            <a:spLocks/>
          </p:cNvSpPr>
          <p:nvPr/>
        </p:nvSpPr>
        <p:spPr>
          <a:xfrm>
            <a:off x="481958" y="563952"/>
            <a:ext cx="3303461" cy="3514808"/>
          </a:xfrm>
          <a:prstGeom prst="rect">
            <a:avLst/>
          </a:prstGeom>
          <a:noFill/>
        </p:spPr>
        <p:txBody>
          <a:bodyPr wrap="square" lIns="0" tIns="36576" rIns="0" bIns="0" rtlCol="0" anchor="t">
            <a:spAutoFit/>
          </a:bodyPr>
          <a:lstStyle/>
          <a:p>
            <a:pPr lvl="0">
              <a:spcAft>
                <a:spcPts val="600"/>
              </a:spcAft>
              <a:buClr>
                <a:srgbClr val="FFD200"/>
              </a:buClr>
              <a:buSzPct val="70000"/>
              <a:defRPr/>
            </a:pPr>
            <a:r>
              <a:rPr kumimoji="0" lang="en-US" sz="12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US" sz="1200" kern="0" dirty="0">
                <a:solidFill>
                  <a:srgbClr val="FFE600"/>
                </a:solidFill>
                <a:latin typeface="EYInterstate" panose="02000503020000020004" pitchFamily="2" charset="0"/>
                <a:cs typeface="Arial"/>
              </a:rPr>
              <a:t>Building a better working world</a:t>
            </a:r>
            <a:endPar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marL="0" marR="0" lvl="0" indent="0" defTabSz="91440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dirty="0">
              <a:ln>
                <a:noFill/>
              </a:ln>
              <a:solidFill>
                <a:srgbClr val="FFFFFF"/>
              </a:solidFill>
              <a:effectLst/>
              <a:uLnTx/>
              <a:uFillTx/>
              <a:latin typeface="EYInterstate" panose="02000503020000020004" pitchFamily="2" charset="0"/>
              <a:cs typeface="Arial"/>
            </a:endParaRP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EY is building a better working world by creating new value for clients, people, society and the planet, while building trust in capital markets.</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 </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Enabled by data, AI and advanced technology,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EY teams help clients shape the future with confidence and develop answers for the most pressing issues of today and tomorrow. </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 </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EY teams work across a full spectrum of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services in assurance, consulting, tax, strategy and transactions. Fueled by sector insights,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a globally connected, multi-disciplinary network and diverse ecosystem partners, EY teams can provide services in more than 150 countries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and territories.</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 </a:t>
            </a:r>
          </a:p>
          <a:p>
            <a:pPr marR="0">
              <a:spcBef>
                <a:spcPts val="0"/>
              </a:spcBef>
              <a:spcAft>
                <a:spcPts val="0"/>
              </a:spcAft>
              <a:buClr>
                <a:srgbClr val="FFD200"/>
              </a:buClr>
              <a:buSzPct val="70000"/>
              <a:defRPr/>
            </a:pPr>
            <a:r>
              <a:rPr lang="en-US" sz="1100" kern="0" dirty="0">
                <a:solidFill>
                  <a:schemeClr val="tx2"/>
                </a:solidFill>
                <a:latin typeface="EYInterstate" panose="02000503020000020004" pitchFamily="2" charset="0"/>
              </a:rPr>
              <a:t>All in to shape the future with confidence. </a:t>
            </a:r>
          </a:p>
        </p:txBody>
      </p:sp>
      <p:sp>
        <p:nvSpPr>
          <p:cNvPr id="2" name="Title 1">
            <a:extLst>
              <a:ext uri="{FF2B5EF4-FFF2-40B4-BE49-F238E27FC236}">
                <a16:creationId xmlns:a16="http://schemas.microsoft.com/office/drawing/2014/main" id="{071C3B2D-2064-D613-F8E1-AD1586CB0512}"/>
              </a:ext>
            </a:extLst>
          </p:cNvPr>
          <p:cNvSpPr>
            <a:spLocks noGrp="1"/>
          </p:cNvSpPr>
          <p:nvPr>
            <p:ph type="title" idx="4294967295"/>
          </p:nvPr>
        </p:nvSpPr>
        <p:spPr>
          <a:xfrm>
            <a:off x="485523" y="-470898"/>
            <a:ext cx="11224347" cy="470898"/>
          </a:xfrm>
        </p:spPr>
        <p:txBody>
          <a:bodyPr vert="horz" lIns="0" tIns="0" rIns="0" bIns="0" rtlCol="0" anchor="b" anchorCtr="0">
            <a:noAutofit/>
          </a:bodyPr>
          <a:lstStyle/>
          <a:p>
            <a:r>
              <a:rPr lang="en-US" dirty="0">
                <a:solidFill>
                  <a:schemeClr val="bg1"/>
                </a:solidFill>
              </a:rPr>
              <a:t>Boilerplate</a:t>
            </a:r>
          </a:p>
        </p:txBody>
      </p:sp>
    </p:spTree>
    <p:extLst>
      <p:ext uri="{BB962C8B-B14F-4D97-AF65-F5344CB8AC3E}">
        <p14:creationId xmlns:p14="http://schemas.microsoft.com/office/powerpoint/2010/main" val="696633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10000"/>
            <a:lumOff val="90000"/>
          </a:schemeClr>
        </a:solidFill>
        <a:effectLst/>
      </p:bgPr>
    </p:bg>
    <p:spTree>
      <p:nvGrpSpPr>
        <p:cNvPr id="1" name="">
          <a:extLst>
            <a:ext uri="{FF2B5EF4-FFF2-40B4-BE49-F238E27FC236}">
              <a16:creationId xmlns:a16="http://schemas.microsoft.com/office/drawing/2014/main" id="{03AB250C-2FBF-7B7B-EA16-0CE4200CE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28FF9-CACD-A69D-ECC7-5338B16F88BF}"/>
              </a:ext>
            </a:extLst>
          </p:cNvPr>
          <p:cNvSpPr txBox="1">
            <a:spLocks noGrp="1"/>
          </p:cNvSpPr>
          <p:nvPr>
            <p:ph type="title" idx="4294967295"/>
          </p:nvPr>
        </p:nvSpPr>
        <p:spPr>
          <a:xfrm>
            <a:off x="1490132" y="1317653"/>
            <a:ext cx="4965907" cy="4222694"/>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2000" b="1" i="0" u="none" strike="noStrike" kern="1200" cap="none" spc="0" normalizeH="0" baseline="0" noProof="0" dirty="0">
                <a:ln>
                  <a:noFill/>
                </a:ln>
                <a:solidFill>
                  <a:schemeClr val="tx1"/>
                </a:solidFill>
                <a:effectLst/>
                <a:uLnTx/>
                <a:uFillTx/>
                <a:latin typeface="+mj-lt"/>
                <a:ea typeface="+mn-ea"/>
                <a:cs typeface="+mn-cs"/>
              </a:rPr>
              <a:t>New PowerPoint template, October 2024</a:t>
            </a:r>
            <a:br>
              <a:rPr kumimoji="0" lang="en-US" sz="2000" b="1" i="0" u="none" strike="noStrike" kern="1200" cap="none" spc="0" normalizeH="0" baseline="0" noProof="0" dirty="0">
                <a:ln>
                  <a:noFill/>
                </a:ln>
                <a:solidFill>
                  <a:schemeClr val="tx1"/>
                </a:solidFill>
                <a:effectLst/>
                <a:uLnTx/>
                <a:uFillTx/>
                <a:latin typeface="+mj-lt"/>
                <a:ea typeface="+mn-ea"/>
                <a:cs typeface="+mn-cs"/>
              </a:rPr>
            </a:br>
            <a:endParaRPr kumimoji="0" lang="en-US" sz="2000" b="1" i="0" u="none" strike="noStrike" kern="1200" cap="none" spc="0" normalizeH="0" baseline="0" noProof="0" dirty="0">
              <a:ln>
                <a:noFill/>
              </a:ln>
              <a:solidFill>
                <a:schemeClr val="tx1"/>
              </a:solidFill>
              <a:effectLst/>
              <a:uLnTx/>
              <a:uFillTx/>
              <a:latin typeface="+mj-lt"/>
              <a:ea typeface="+mn-ea"/>
              <a:cs typeface="+mn-cs"/>
            </a:endParaRPr>
          </a:p>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Our brand expansion includes new </a:t>
            </a:r>
            <a:r>
              <a:rPr kumimoji="0" lang="en-US" sz="2000" b="1" i="0" u="none" strike="noStrike" kern="1200" cap="none" spc="0" normalizeH="0" baseline="0" noProof="0" dirty="0">
                <a:ln>
                  <a:noFill/>
                </a:ln>
                <a:solidFill>
                  <a:schemeClr val="tx1"/>
                </a:solidFill>
                <a:effectLst/>
                <a:uLnTx/>
                <a:uFillTx/>
                <a:latin typeface="EYInterstate Light"/>
                <a:ea typeface="+mn-ea"/>
                <a:cs typeface="+mn-cs"/>
              </a:rPr>
              <a:t>Breakthrough</a:t>
            </a: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 and </a:t>
            </a:r>
            <a:r>
              <a:rPr kumimoji="0" lang="en-US" sz="2000" b="1" i="0" u="none" strike="noStrike" kern="1200" cap="none" spc="0" normalizeH="0" baseline="0" noProof="0" dirty="0">
                <a:ln>
                  <a:noFill/>
                </a:ln>
                <a:solidFill>
                  <a:schemeClr val="tx1"/>
                </a:solidFill>
                <a:effectLst/>
                <a:uLnTx/>
                <a:uFillTx/>
                <a:latin typeface="EYInterstate Light"/>
                <a:ea typeface="+mn-ea"/>
                <a:cs typeface="+mn-cs"/>
              </a:rPr>
              <a:t>Spectrum</a:t>
            </a: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 Frames. Spectrum Frames feature heavily in this template, but Breakthrough Frames do not.</a:t>
            </a:r>
          </a:p>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endParaRPr kumimoji="0" lang="en-US" sz="2000" b="1" i="0" u="none" strike="noStrike" kern="1200" cap="none" spc="0" normalizeH="0" baseline="0" noProof="0" dirty="0">
              <a:ln>
                <a:noFill/>
              </a:ln>
              <a:solidFill>
                <a:schemeClr val="tx1"/>
              </a:solidFill>
              <a:effectLst/>
              <a:uLnTx/>
              <a:uFillTx/>
              <a:latin typeface="EYInterstate Light"/>
              <a:ea typeface="+mn-ea"/>
              <a:cs typeface="+mn-cs"/>
            </a:endParaRPr>
          </a:p>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Breakthrough Frames require a high level of design crafting from trained creative professionals. They’re not easily created in PowerPoint. </a:t>
            </a:r>
            <a:br>
              <a:rPr kumimoji="0" lang="en-US" sz="2000" b="0" i="0" u="none" strike="noStrike" kern="1200" cap="none" spc="0" normalizeH="0" baseline="0" noProof="0" dirty="0">
                <a:ln>
                  <a:noFill/>
                </a:ln>
                <a:solidFill>
                  <a:schemeClr val="tx1"/>
                </a:solidFill>
                <a:effectLst/>
                <a:uLnTx/>
                <a:uFillTx/>
                <a:latin typeface="EYInterstate Light"/>
                <a:ea typeface="+mn-ea"/>
                <a:cs typeface="+mn-cs"/>
              </a:rPr>
            </a:br>
            <a:br>
              <a:rPr kumimoji="0" lang="en-US" sz="2000" b="0" i="0" u="none" strike="noStrike" kern="1200" cap="none" spc="0" normalizeH="0" baseline="0" noProof="0" dirty="0">
                <a:ln>
                  <a:noFill/>
                </a:ln>
                <a:solidFill>
                  <a:schemeClr val="tx1"/>
                </a:solidFill>
                <a:effectLst/>
                <a:uLnTx/>
                <a:uFillTx/>
                <a:latin typeface="EYInterstate Light"/>
                <a:ea typeface="+mn-ea"/>
                <a:cs typeface="+mn-cs"/>
              </a:rPr>
            </a:b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Instead, use the Spectrum Frames provided throughout this template.</a:t>
            </a:r>
          </a:p>
        </p:txBody>
      </p:sp>
      <p:pic>
        <p:nvPicPr>
          <p:cNvPr id="6" name="Picture 5" descr="Breakthrough Frame showing in image a building rising through the clouds">
            <a:extLst>
              <a:ext uri="{FF2B5EF4-FFF2-40B4-BE49-F238E27FC236}">
                <a16:creationId xmlns:a16="http://schemas.microsoft.com/office/drawing/2014/main" id="{0FBF9AE0-6203-BBE2-6275-E9C2F77CDA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3357" y="3804125"/>
            <a:ext cx="2663241" cy="2656831"/>
          </a:xfrm>
          <a:prstGeom prst="rect">
            <a:avLst/>
          </a:prstGeom>
        </p:spPr>
      </p:pic>
      <p:pic>
        <p:nvPicPr>
          <p:cNvPr id="8" name="Picture 7" descr="A group of people in a field">
            <a:extLst>
              <a:ext uri="{FF2B5EF4-FFF2-40B4-BE49-F238E27FC236}">
                <a16:creationId xmlns:a16="http://schemas.microsoft.com/office/drawing/2014/main" id="{E3A0CEB3-CC5E-0E64-713A-8F832091CE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3357" y="998621"/>
            <a:ext cx="2656830" cy="2656830"/>
          </a:xfrm>
          <a:prstGeom prst="rect">
            <a:avLst/>
          </a:prstGeom>
        </p:spPr>
      </p:pic>
      <p:pic>
        <p:nvPicPr>
          <p:cNvPr id="22" name="Graphic 21" descr="A black checkmark in a circle&#10;">
            <a:extLst>
              <a:ext uri="{FF2B5EF4-FFF2-40B4-BE49-F238E27FC236}">
                <a16:creationId xmlns:a16="http://schemas.microsoft.com/office/drawing/2014/main" id="{8670495B-BF2D-6307-483F-F06A8692F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1960" y="998621"/>
            <a:ext cx="379356" cy="379356"/>
          </a:xfrm>
          <a:prstGeom prst="rect">
            <a:avLst/>
          </a:prstGeom>
        </p:spPr>
      </p:pic>
      <p:pic>
        <p:nvPicPr>
          <p:cNvPr id="24" name="Graphic 23" descr="A red X inside a circle">
            <a:extLst>
              <a:ext uri="{FF2B5EF4-FFF2-40B4-BE49-F238E27FC236}">
                <a16:creationId xmlns:a16="http://schemas.microsoft.com/office/drawing/2014/main" id="{8FE1BB02-EE4E-7A3E-1E65-00B13524A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1960" y="3804125"/>
            <a:ext cx="379356" cy="379356"/>
          </a:xfrm>
          <a:prstGeom prst="rect">
            <a:avLst/>
          </a:prstGeom>
        </p:spPr>
      </p:pic>
      <p:sp>
        <p:nvSpPr>
          <p:cNvPr id="7" name="Rectangle 6">
            <a:extLst>
              <a:ext uri="{FF2B5EF4-FFF2-40B4-BE49-F238E27FC236}">
                <a16:creationId xmlns:a16="http://schemas.microsoft.com/office/drawing/2014/main" id="{73E6F3DD-8F67-A7FE-3BE9-99B279A35D30}"/>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9" name="Oval 8">
            <a:extLst>
              <a:ext uri="{FF2B5EF4-FFF2-40B4-BE49-F238E27FC236}">
                <a16:creationId xmlns:a16="http://schemas.microsoft.com/office/drawing/2014/main" id="{965AB891-56CE-6F02-B399-89754837CD08}"/>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334543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of Theme Colors in PowerPoint"/>
          <p:cNvPicPr>
            <a:picLocks noChangeAspect="1"/>
          </p:cNvPicPr>
          <p:nvPr/>
        </p:nvPicPr>
        <p:blipFill>
          <a:blip r:embed="rId3">
            <a:extLst>
              <a:ext uri="{28A0092B-C50C-407E-A947-70E740481C1C}">
                <a14:useLocalDpi xmlns:a14="http://schemas.microsoft.com/office/drawing/2010/main" val="0"/>
              </a:ext>
            </a:extLst>
          </a:blip>
          <a:srcRect/>
          <a:stretch/>
        </p:blipFill>
        <p:spPr>
          <a:xfrm>
            <a:off x="3641514" y="1642354"/>
            <a:ext cx="1859197" cy="3312364"/>
          </a:xfrm>
          <a:prstGeom prst="rect">
            <a:avLst/>
          </a:prstGeom>
        </p:spPr>
      </p:pic>
      <p:grpSp>
        <p:nvGrpSpPr>
          <p:cNvPr id="7" name="Group 75">
            <a:extLst>
              <a:ext uri="{C183D7F6-B498-43B3-948B-1728B52AA6E4}">
                <adec:decorative xmlns:adec="http://schemas.microsoft.com/office/drawing/2017/decorative" val="1"/>
              </a:ext>
            </a:extLst>
          </p:cNvPr>
          <p:cNvGrpSpPr/>
          <p:nvPr/>
        </p:nvGrpSpPr>
        <p:grpSpPr>
          <a:xfrm>
            <a:off x="960688" y="1780506"/>
            <a:ext cx="9040563" cy="2546319"/>
            <a:chOff x="789738" y="1441166"/>
            <a:chExt cx="9045272" cy="2547646"/>
          </a:xfrm>
        </p:grpSpPr>
        <p:sp>
          <p:nvSpPr>
            <p:cNvPr id="8" name="TextBox 53"/>
            <p:cNvSpPr txBox="1"/>
            <p:nvPr/>
          </p:nvSpPr>
          <p:spPr>
            <a:xfrm>
              <a:off x="789738" y="1441166"/>
              <a:ext cx="2407608" cy="2547646"/>
            </a:xfrm>
            <a:prstGeom prst="rect">
              <a:avLst/>
            </a:prstGeom>
            <a:noFill/>
          </p:spPr>
          <p:txBody>
            <a:bodyPr wrap="square" lIns="0" tIns="36557" rIns="0" bIns="0" rtlCol="0">
              <a:spAutoFit/>
            </a:bodyPr>
            <a:lstStyle/>
            <a:p>
              <a:pPr>
                <a:lnSpc>
                  <a:spcPct val="85000"/>
                </a:lnSpc>
                <a:spcAft>
                  <a:spcPts val="600"/>
                </a:spcAft>
                <a:buClr>
                  <a:schemeClr val="accent1"/>
                </a:buClr>
                <a:buSzPct val="70000"/>
              </a:pPr>
              <a:r>
                <a:rPr lang="en-US" sz="1199" dirty="0">
                  <a:solidFill>
                    <a:schemeClr val="bg1"/>
                  </a:solidFill>
                </a:rPr>
                <a:t>In Microsoft PowerPoint</a:t>
              </a:r>
              <a:r>
                <a:rPr lang="en-US" sz="1199" b="1" dirty="0">
                  <a:solidFill>
                    <a:schemeClr val="bg1"/>
                  </a:solidFill>
                </a:rPr>
                <a:t>, the top row of colors in the Theme features some EY Primary colors and some of our Advanced colors</a:t>
              </a:r>
              <a:r>
                <a:rPr lang="en-US" sz="1199" dirty="0">
                  <a:solidFill>
                    <a:schemeClr val="bg1"/>
                  </a:solidFill>
                </a:rPr>
                <a:t>. Previous PowerPoint templates that featured previous colors should be retired. </a:t>
              </a:r>
              <a:br>
                <a:rPr lang="en-US" sz="1199" dirty="0">
                  <a:solidFill>
                    <a:schemeClr val="bg1"/>
                  </a:solidFill>
                </a:rPr>
              </a:br>
              <a:br>
                <a:rPr lang="en-US" sz="1199" dirty="0">
                  <a:solidFill>
                    <a:schemeClr val="bg1"/>
                  </a:solidFill>
                </a:rPr>
              </a:br>
              <a:r>
                <a:rPr lang="en-US" sz="1199" dirty="0">
                  <a:solidFill>
                    <a:schemeClr val="bg1"/>
                  </a:solidFill>
                </a:rPr>
                <a:t>MS Office automatically calculates tints/shades of all colors in a theme. We have not overridden this function. EY Advanced colors in MS Office will use auto-calculated tints, not the exact colors from our advanced color palette.</a:t>
              </a:r>
            </a:p>
          </p:txBody>
        </p:sp>
        <p:grpSp>
          <p:nvGrpSpPr>
            <p:cNvPr id="9" name="Group 70"/>
            <p:cNvGrpSpPr/>
            <p:nvPr/>
          </p:nvGrpSpPr>
          <p:grpSpPr>
            <a:xfrm>
              <a:off x="3445656" y="1570131"/>
              <a:ext cx="6389354" cy="2081534"/>
              <a:chOff x="3445656" y="1659582"/>
              <a:chExt cx="6389354" cy="2081534"/>
            </a:xfrm>
          </p:grpSpPr>
          <p:sp>
            <p:nvSpPr>
              <p:cNvPr id="10" name="Right Brace 9"/>
              <p:cNvSpPr/>
              <p:nvPr/>
            </p:nvSpPr>
            <p:spPr>
              <a:xfrm>
                <a:off x="5252645" y="2056549"/>
                <a:ext cx="261833" cy="600107"/>
              </a:xfrm>
              <a:prstGeom prst="rightBrace">
                <a:avLst/>
              </a:prstGeom>
              <a:ln w="9525">
                <a:solidFill>
                  <a:schemeClr val="accent5"/>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dirty="0">
                  <a:solidFill>
                    <a:schemeClr val="bg1"/>
                  </a:solidFill>
                </a:endParaRPr>
              </a:p>
            </p:txBody>
          </p:sp>
          <p:grpSp>
            <p:nvGrpSpPr>
              <p:cNvPr id="11" name="Group 69"/>
              <p:cNvGrpSpPr/>
              <p:nvPr/>
            </p:nvGrpSpPr>
            <p:grpSpPr>
              <a:xfrm>
                <a:off x="3445656" y="1659582"/>
                <a:ext cx="6389354" cy="2081534"/>
                <a:chOff x="3379626" y="1193041"/>
                <a:chExt cx="6389354" cy="2081534"/>
              </a:xfrm>
            </p:grpSpPr>
            <p:grpSp>
              <p:nvGrpSpPr>
                <p:cNvPr id="12" name="Group 57"/>
                <p:cNvGrpSpPr/>
                <p:nvPr/>
              </p:nvGrpSpPr>
              <p:grpSpPr>
                <a:xfrm>
                  <a:off x="3379626" y="1217553"/>
                  <a:ext cx="2280147" cy="1730846"/>
                  <a:chOff x="3956180" y="567716"/>
                  <a:chExt cx="2280147" cy="1730846"/>
                </a:xfrm>
              </p:grpSpPr>
              <p:sp>
                <p:nvSpPr>
                  <p:cNvPr id="17" name="Rectangle 3"/>
                  <p:cNvSpPr/>
                  <p:nvPr/>
                </p:nvSpPr>
                <p:spPr>
                  <a:xfrm>
                    <a:off x="3956180" y="572194"/>
                    <a:ext cx="1912775" cy="233265"/>
                  </a:xfrm>
                  <a:prstGeom prst="rect">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18" name="Rectangle 4"/>
                  <p:cNvSpPr/>
                  <p:nvPr/>
                </p:nvSpPr>
                <p:spPr>
                  <a:xfrm>
                    <a:off x="3956180" y="1777041"/>
                    <a:ext cx="1935978" cy="521521"/>
                  </a:xfrm>
                  <a:prstGeom prst="rect">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19" name="Oval 5"/>
                  <p:cNvSpPr/>
                  <p:nvPr/>
                </p:nvSpPr>
                <p:spPr>
                  <a:xfrm>
                    <a:off x="5985003" y="567716"/>
                    <a:ext cx="237744" cy="23774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1</a:t>
                    </a:r>
                  </a:p>
                </p:txBody>
              </p:sp>
              <p:sp>
                <p:nvSpPr>
                  <p:cNvPr id="20" name="Oval 6"/>
                  <p:cNvSpPr/>
                  <p:nvPr/>
                </p:nvSpPr>
                <p:spPr>
                  <a:xfrm>
                    <a:off x="5998583" y="1828340"/>
                    <a:ext cx="237744" cy="237744"/>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3</a:t>
                    </a:r>
                  </a:p>
                </p:txBody>
              </p:sp>
            </p:grpSp>
            <p:sp>
              <p:nvSpPr>
                <p:cNvPr id="13" name="TextBox 56"/>
                <p:cNvSpPr txBox="1"/>
                <p:nvPr/>
              </p:nvSpPr>
              <p:spPr>
                <a:xfrm>
                  <a:off x="5812628" y="1193041"/>
                  <a:ext cx="3397214" cy="406201"/>
                </a:xfrm>
                <a:prstGeom prst="rect">
                  <a:avLst/>
                </a:prstGeom>
                <a:noFill/>
              </p:spPr>
              <p:txBody>
                <a:bodyPr wrap="square" lIns="0" tIns="36557" rIns="0" bIns="0" rtlCol="0">
                  <a:spAutoFit/>
                </a:bodyPr>
                <a:lstStyle/>
                <a:p>
                  <a:r>
                    <a:rPr lang="en-US" sz="1199" b="1" dirty="0">
                      <a:solidFill>
                        <a:schemeClr val="bg1"/>
                      </a:solidFill>
                    </a:rPr>
                    <a:t>White, EY Confident Black, EY Off Black, EY Yellow + Advanced colors except EY Purple. </a:t>
                  </a:r>
                  <a:endParaRPr lang="en-US" sz="1199" dirty="0">
                    <a:solidFill>
                      <a:schemeClr val="bg1"/>
                    </a:solidFill>
                  </a:endParaRPr>
                </a:p>
              </p:txBody>
            </p:sp>
            <p:sp>
              <p:nvSpPr>
                <p:cNvPr id="14" name="TextBox 13"/>
                <p:cNvSpPr txBox="1"/>
                <p:nvPr/>
              </p:nvSpPr>
              <p:spPr>
                <a:xfrm>
                  <a:off x="5812628" y="1634552"/>
                  <a:ext cx="3956352" cy="775469"/>
                </a:xfrm>
                <a:prstGeom prst="rect">
                  <a:avLst/>
                </a:prstGeom>
                <a:noFill/>
              </p:spPr>
              <p:txBody>
                <a:bodyPr wrap="square" lIns="0" tIns="36557" rIns="0" bIns="0" rtlCol="0">
                  <a:spAutoFit/>
                </a:bodyPr>
                <a:lstStyle/>
                <a:p>
                  <a:r>
                    <a:rPr lang="en-US" sz="1199" b="1" dirty="0">
                      <a:solidFill>
                        <a:schemeClr val="bg1"/>
                      </a:solidFill>
                    </a:rPr>
                    <a:t>MS Office calculates these tints automatically. Only one tint of EY Off Black should be used; see checkmark. Do use the other calculated tints/shades of our Advanced colors.</a:t>
                  </a:r>
                </a:p>
              </p:txBody>
            </p:sp>
            <p:sp>
              <p:nvSpPr>
                <p:cNvPr id="15" name="TextBox 14"/>
                <p:cNvSpPr txBox="1"/>
                <p:nvPr/>
              </p:nvSpPr>
              <p:spPr>
                <a:xfrm>
                  <a:off x="5812628" y="2387728"/>
                  <a:ext cx="3192201" cy="406265"/>
                </a:xfrm>
                <a:prstGeom prst="rect">
                  <a:avLst/>
                </a:prstGeom>
                <a:noFill/>
              </p:spPr>
              <p:txBody>
                <a:bodyPr wrap="square" lIns="0" tIns="36557" rIns="0" bIns="0" rtlCol="0">
                  <a:spAutoFit/>
                </a:bodyPr>
                <a:lstStyle/>
                <a:p>
                  <a:r>
                    <a:rPr lang="en-US" sz="1199" b="1" dirty="0">
                      <a:solidFill>
                        <a:schemeClr val="bg1"/>
                      </a:solidFill>
                    </a:rPr>
                    <a:t>Do not use these standard colors; they are Microsoft colors.</a:t>
                  </a:r>
                </a:p>
              </p:txBody>
            </p:sp>
            <p:sp>
              <p:nvSpPr>
                <p:cNvPr id="16" name="TextBox 15"/>
                <p:cNvSpPr txBox="1"/>
                <p:nvPr/>
              </p:nvSpPr>
              <p:spPr>
                <a:xfrm>
                  <a:off x="5822278" y="3052976"/>
                  <a:ext cx="3192201" cy="221599"/>
                </a:xfrm>
                <a:prstGeom prst="rect">
                  <a:avLst/>
                </a:prstGeom>
                <a:noFill/>
              </p:spPr>
              <p:txBody>
                <a:bodyPr wrap="square" lIns="0" tIns="36557" rIns="0" bIns="0" rtlCol="0">
                  <a:spAutoFit/>
                </a:bodyPr>
                <a:lstStyle/>
                <a:p>
                  <a:r>
                    <a:rPr lang="en-US" sz="1199" b="1" dirty="0">
                      <a:solidFill>
                        <a:schemeClr val="bg1"/>
                      </a:solidFill>
                    </a:rPr>
                    <a:t>Don't create new colors</a:t>
                  </a:r>
                </a:p>
              </p:txBody>
            </p:sp>
          </p:grpSp>
        </p:grpSp>
      </p:grpSp>
      <p:cxnSp>
        <p:nvCxnSpPr>
          <p:cNvPr id="21" name="Straight Connector 20">
            <a:extLst>
              <a:ext uri="{C183D7F6-B498-43B3-948B-1728B52AA6E4}">
                <adec:decorative xmlns:adec="http://schemas.microsoft.com/office/drawing/2017/decorative" val="1"/>
              </a:ext>
            </a:extLst>
          </p:cNvPr>
          <p:cNvCxnSpPr>
            <a:cxnSpLocks/>
          </p:cNvCxnSpPr>
          <p:nvPr/>
        </p:nvCxnSpPr>
        <p:spPr>
          <a:xfrm>
            <a:off x="4775714" y="3903213"/>
            <a:ext cx="1192118" cy="0"/>
          </a:xfrm>
          <a:prstGeom prst="line">
            <a:avLst/>
          </a:prstGeom>
          <a:ln w="9525">
            <a:solidFill>
              <a:srgbClr val="F04C3E"/>
            </a:solidFill>
            <a:tailEnd type="none"/>
          </a:ln>
        </p:spPr>
        <p:style>
          <a:lnRef idx="1">
            <a:schemeClr val="accent1"/>
          </a:lnRef>
          <a:fillRef idx="0">
            <a:schemeClr val="accent1"/>
          </a:fillRef>
          <a:effectRef idx="0">
            <a:schemeClr val="accent1"/>
          </a:effectRef>
          <a:fontRef idx="minor">
            <a:schemeClr val="tx1"/>
          </a:fontRef>
        </p:style>
      </p:cxnSp>
      <p:grpSp>
        <p:nvGrpSpPr>
          <p:cNvPr id="26" name="Group 71" descr="An illustration of theme colors in PowerPoint"/>
          <p:cNvGrpSpPr/>
          <p:nvPr/>
        </p:nvGrpSpPr>
        <p:grpSpPr bwMode="gray">
          <a:xfrm>
            <a:off x="3175340" y="5100189"/>
            <a:ext cx="4108993" cy="1219268"/>
            <a:chOff x="2614290" y="3760914"/>
            <a:chExt cx="4111133" cy="1219904"/>
          </a:xfrm>
        </p:grpSpPr>
        <p:grpSp>
          <p:nvGrpSpPr>
            <p:cNvPr id="27" name="Group 9"/>
            <p:cNvGrpSpPr/>
            <p:nvPr/>
          </p:nvGrpSpPr>
          <p:grpSpPr bwMode="gray">
            <a:xfrm>
              <a:off x="2962606" y="3760914"/>
              <a:ext cx="3762817" cy="1219904"/>
              <a:chOff x="1358406" y="2617488"/>
              <a:chExt cx="3762817" cy="1219904"/>
            </a:xfrm>
          </p:grpSpPr>
          <p:sp>
            <p:nvSpPr>
              <p:cNvPr id="29" name="TextBox 28"/>
              <p:cNvSpPr txBox="1"/>
              <p:nvPr/>
            </p:nvSpPr>
            <p:spPr bwMode="gray">
              <a:xfrm rot="18166506">
                <a:off x="1353484" y="3347395"/>
                <a:ext cx="266237" cy="123175"/>
              </a:xfrm>
              <a:prstGeom prst="rect">
                <a:avLst/>
              </a:prstGeom>
              <a:noFill/>
            </p:spPr>
            <p:txBody>
              <a:bodyPr wrap="none" lIns="0" tIns="0" rIns="0" bIns="0" rtlCol="0" anchor="b">
                <a:spAutoFit/>
              </a:bodyPr>
              <a:lstStyle/>
              <a:p>
                <a:r>
                  <a:rPr lang="en-US" sz="800" dirty="0">
                    <a:solidFill>
                      <a:schemeClr val="bg1"/>
                    </a:solidFill>
                  </a:rPr>
                  <a:t>White</a:t>
                </a:r>
              </a:p>
            </p:txBody>
          </p:sp>
          <p:sp>
            <p:nvSpPr>
              <p:cNvPr id="30" name="TextBox 29"/>
              <p:cNvSpPr txBox="1"/>
              <p:nvPr/>
            </p:nvSpPr>
            <p:spPr bwMode="gray">
              <a:xfrm rot="18166506">
                <a:off x="1621184" y="3087804"/>
                <a:ext cx="883715" cy="123175"/>
              </a:xfrm>
              <a:prstGeom prst="rect">
                <a:avLst/>
              </a:prstGeom>
              <a:noFill/>
            </p:spPr>
            <p:txBody>
              <a:bodyPr wrap="none" lIns="0" tIns="0" rIns="0" bIns="0" rtlCol="0" anchor="b">
                <a:spAutoFit/>
              </a:bodyPr>
              <a:lstStyle/>
              <a:p>
                <a:r>
                  <a:rPr lang="en-US" sz="800" dirty="0">
                    <a:solidFill>
                      <a:schemeClr val="bg1"/>
                    </a:solidFill>
                  </a:rPr>
                  <a:t>EY Confident Black</a:t>
                </a:r>
              </a:p>
            </p:txBody>
          </p:sp>
          <p:sp>
            <p:nvSpPr>
              <p:cNvPr id="31" name="TextBox 30"/>
              <p:cNvSpPr txBox="1"/>
              <p:nvPr/>
            </p:nvSpPr>
            <p:spPr bwMode="gray">
              <a:xfrm rot="18166506">
                <a:off x="2072918" y="3216587"/>
                <a:ext cx="577382" cy="123175"/>
              </a:xfrm>
              <a:prstGeom prst="rect">
                <a:avLst/>
              </a:prstGeom>
              <a:noFill/>
            </p:spPr>
            <p:txBody>
              <a:bodyPr wrap="none" lIns="0" tIns="0" rIns="0" bIns="0" rtlCol="0" anchor="b">
                <a:spAutoFit/>
              </a:bodyPr>
              <a:lstStyle/>
              <a:p>
                <a:r>
                  <a:rPr lang="en-US" sz="800" dirty="0">
                    <a:solidFill>
                      <a:schemeClr val="bg1"/>
                    </a:solidFill>
                  </a:rPr>
                  <a:t>EY Off Black</a:t>
                </a:r>
              </a:p>
            </p:txBody>
          </p:sp>
          <p:sp>
            <p:nvSpPr>
              <p:cNvPr id="32" name="TextBox 31"/>
              <p:cNvSpPr txBox="1"/>
              <p:nvPr/>
            </p:nvSpPr>
            <p:spPr bwMode="gray">
              <a:xfrm rot="18166506">
                <a:off x="2464923" y="3264459"/>
                <a:ext cx="463509" cy="123175"/>
              </a:xfrm>
              <a:prstGeom prst="rect">
                <a:avLst/>
              </a:prstGeom>
              <a:noFill/>
            </p:spPr>
            <p:txBody>
              <a:bodyPr wrap="none" lIns="0" tIns="0" rIns="0" bIns="0" rtlCol="0">
                <a:spAutoFit/>
              </a:bodyPr>
              <a:lstStyle/>
              <a:p>
                <a:r>
                  <a:rPr lang="en-US" sz="800" dirty="0">
                    <a:solidFill>
                      <a:schemeClr val="bg1"/>
                    </a:solidFill>
                  </a:rPr>
                  <a:t>EY Yellow</a:t>
                </a:r>
              </a:p>
            </p:txBody>
          </p:sp>
          <p:sp>
            <p:nvSpPr>
              <p:cNvPr id="33" name="TextBox 32"/>
              <p:cNvSpPr txBox="1"/>
              <p:nvPr/>
            </p:nvSpPr>
            <p:spPr bwMode="gray">
              <a:xfrm rot="18166506">
                <a:off x="2722101" y="3075243"/>
                <a:ext cx="913712" cy="123111"/>
              </a:xfrm>
              <a:prstGeom prst="rect">
                <a:avLst/>
              </a:prstGeom>
              <a:noFill/>
            </p:spPr>
            <p:txBody>
              <a:bodyPr wrap="none" lIns="0" tIns="0" rIns="0" bIns="0" rtlCol="0">
                <a:spAutoFit/>
              </a:bodyPr>
              <a:lstStyle/>
              <a:p>
                <a:r>
                  <a:rPr lang="en-US" sz="800" dirty="0">
                    <a:solidFill>
                      <a:schemeClr val="bg1"/>
                    </a:solidFill>
                  </a:rPr>
                  <a:t>Accent 1: EY Green</a:t>
                </a:r>
              </a:p>
            </p:txBody>
          </p:sp>
          <p:sp>
            <p:nvSpPr>
              <p:cNvPr id="34" name="TextBox 33"/>
              <p:cNvSpPr txBox="1"/>
              <p:nvPr/>
            </p:nvSpPr>
            <p:spPr bwMode="gray">
              <a:xfrm rot="18166506">
                <a:off x="3089520" y="3111634"/>
                <a:ext cx="827150" cy="123111"/>
              </a:xfrm>
              <a:prstGeom prst="rect">
                <a:avLst/>
              </a:prstGeom>
              <a:noFill/>
            </p:spPr>
            <p:txBody>
              <a:bodyPr wrap="none" lIns="0" tIns="0" rIns="0" bIns="0" rtlCol="0">
                <a:spAutoFit/>
              </a:bodyPr>
              <a:lstStyle/>
              <a:p>
                <a:r>
                  <a:rPr lang="en-US" sz="800" dirty="0">
                    <a:solidFill>
                      <a:schemeClr val="bg1"/>
                    </a:solidFill>
                  </a:rPr>
                  <a:t>Accent 2: EY Teal</a:t>
                </a:r>
              </a:p>
            </p:txBody>
          </p:sp>
          <p:sp>
            <p:nvSpPr>
              <p:cNvPr id="35" name="TextBox 34"/>
              <p:cNvSpPr txBox="1"/>
              <p:nvPr/>
            </p:nvSpPr>
            <p:spPr bwMode="gray">
              <a:xfrm rot="18166506">
                <a:off x="3479218" y="3108938"/>
                <a:ext cx="833562" cy="123111"/>
              </a:xfrm>
              <a:prstGeom prst="rect">
                <a:avLst/>
              </a:prstGeom>
              <a:noFill/>
            </p:spPr>
            <p:txBody>
              <a:bodyPr wrap="none" lIns="0" tIns="0" rIns="0" bIns="0" rtlCol="0">
                <a:spAutoFit/>
              </a:bodyPr>
              <a:lstStyle/>
              <a:p>
                <a:r>
                  <a:rPr lang="en-US" sz="800" dirty="0">
                    <a:solidFill>
                      <a:schemeClr val="bg1"/>
                    </a:solidFill>
                  </a:rPr>
                  <a:t>Accent 3: EY Blue</a:t>
                </a:r>
              </a:p>
            </p:txBody>
          </p:sp>
          <p:sp>
            <p:nvSpPr>
              <p:cNvPr id="36" name="TextBox 35"/>
              <p:cNvSpPr txBox="1"/>
              <p:nvPr/>
            </p:nvSpPr>
            <p:spPr bwMode="gray">
              <a:xfrm rot="18166506">
                <a:off x="3814366" y="3046675"/>
                <a:ext cx="981549" cy="123175"/>
              </a:xfrm>
              <a:prstGeom prst="rect">
                <a:avLst/>
              </a:prstGeom>
              <a:noFill/>
            </p:spPr>
            <p:txBody>
              <a:bodyPr wrap="none" lIns="0" tIns="0" rIns="0" bIns="0" rtlCol="0">
                <a:spAutoFit/>
              </a:bodyPr>
              <a:lstStyle/>
              <a:p>
                <a:r>
                  <a:rPr lang="en-US" sz="800" dirty="0">
                    <a:solidFill>
                      <a:schemeClr val="bg1"/>
                    </a:solidFill>
                  </a:rPr>
                  <a:t>Accent 4: EY Maroon</a:t>
                </a:r>
              </a:p>
            </p:txBody>
          </p:sp>
          <p:sp>
            <p:nvSpPr>
              <p:cNvPr id="37" name="TextBox 36"/>
              <p:cNvSpPr txBox="1"/>
              <p:nvPr/>
            </p:nvSpPr>
            <p:spPr bwMode="gray">
              <a:xfrm rot="18166506">
                <a:off x="4256637" y="3118374"/>
                <a:ext cx="811119" cy="123111"/>
              </a:xfrm>
              <a:prstGeom prst="rect">
                <a:avLst/>
              </a:prstGeom>
              <a:noFill/>
            </p:spPr>
            <p:txBody>
              <a:bodyPr wrap="none" lIns="0" tIns="0" rIns="0" bIns="0" rtlCol="0">
                <a:spAutoFit/>
              </a:bodyPr>
              <a:lstStyle/>
              <a:p>
                <a:r>
                  <a:rPr lang="en-US" sz="800" dirty="0">
                    <a:solidFill>
                      <a:schemeClr val="bg1"/>
                    </a:solidFill>
                  </a:rPr>
                  <a:t>Accent 5: EY Red</a:t>
                </a:r>
              </a:p>
            </p:txBody>
          </p:sp>
          <p:sp>
            <p:nvSpPr>
              <p:cNvPr id="38" name="TextBox 37"/>
              <p:cNvSpPr txBox="1"/>
              <p:nvPr/>
            </p:nvSpPr>
            <p:spPr bwMode="gray">
              <a:xfrm rot="18166506">
                <a:off x="4573958" y="3050984"/>
                <a:ext cx="971420" cy="123111"/>
              </a:xfrm>
              <a:prstGeom prst="rect">
                <a:avLst/>
              </a:prstGeom>
              <a:noFill/>
            </p:spPr>
            <p:txBody>
              <a:bodyPr wrap="none" lIns="0" tIns="0" rIns="0" bIns="0" rtlCol="0">
                <a:spAutoFit/>
              </a:bodyPr>
              <a:lstStyle/>
              <a:p>
                <a:r>
                  <a:rPr lang="en-US" sz="800" dirty="0">
                    <a:solidFill>
                      <a:schemeClr val="bg1"/>
                    </a:solidFill>
                  </a:rPr>
                  <a:t>Accent 6: EY Orange</a:t>
                </a:r>
              </a:p>
            </p:txBody>
          </p:sp>
          <p:sp>
            <p:nvSpPr>
              <p:cNvPr id="39" name="Rectangle 38"/>
              <p:cNvSpPr/>
              <p:nvPr/>
            </p:nvSpPr>
            <p:spPr bwMode="gray">
              <a:xfrm>
                <a:off x="1358406" y="3597798"/>
                <a:ext cx="228600" cy="228600"/>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0" name="Rectangle 39"/>
              <p:cNvSpPr/>
              <p:nvPr/>
            </p:nvSpPr>
            <p:spPr bwMode="gray">
              <a:xfrm>
                <a:off x="1736571" y="3603589"/>
                <a:ext cx="228600" cy="228600"/>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1" name="Rectangle 40"/>
              <p:cNvSpPr/>
              <p:nvPr/>
            </p:nvSpPr>
            <p:spPr bwMode="gray">
              <a:xfrm>
                <a:off x="2110476" y="3608792"/>
                <a:ext cx="228600" cy="228600"/>
              </a:xfrm>
              <a:prstGeom prst="rect">
                <a:avLst/>
              </a:prstGeom>
              <a:solidFill>
                <a:schemeClr val="bg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2" name="Rectangle 41"/>
              <p:cNvSpPr/>
              <p:nvPr/>
            </p:nvSpPr>
            <p:spPr bwMode="gray">
              <a:xfrm>
                <a:off x="2488453" y="3606265"/>
                <a:ext cx="228600" cy="228600"/>
              </a:xfrm>
              <a:prstGeom prst="rect">
                <a:avLst/>
              </a:prstGeom>
              <a:solidFill>
                <a:srgbClr val="FFE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3" name="Rectangle 42"/>
              <p:cNvSpPr/>
              <p:nvPr/>
            </p:nvSpPr>
            <p:spPr bwMode="gray">
              <a:xfrm>
                <a:off x="2863235" y="3608792"/>
                <a:ext cx="228600" cy="2286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4" name="Rectangle 43"/>
              <p:cNvSpPr/>
              <p:nvPr/>
            </p:nvSpPr>
            <p:spPr bwMode="gray">
              <a:xfrm>
                <a:off x="3235719" y="3608792"/>
                <a:ext cx="228600" cy="2286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5" name="Rectangle 44"/>
              <p:cNvSpPr/>
              <p:nvPr/>
            </p:nvSpPr>
            <p:spPr bwMode="gray">
              <a:xfrm>
                <a:off x="3611476" y="3608792"/>
                <a:ext cx="228600" cy="22860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6" name="Rectangle 45"/>
              <p:cNvSpPr/>
              <p:nvPr/>
            </p:nvSpPr>
            <p:spPr bwMode="gray">
              <a:xfrm>
                <a:off x="3986918" y="3608792"/>
                <a:ext cx="228600" cy="2286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7" name="Rectangle 46"/>
              <p:cNvSpPr/>
              <p:nvPr/>
            </p:nvSpPr>
            <p:spPr bwMode="gray">
              <a:xfrm>
                <a:off x="4360999" y="3608792"/>
                <a:ext cx="228600" cy="2286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8" name="Rectangle 47"/>
              <p:cNvSpPr/>
              <p:nvPr/>
            </p:nvSpPr>
            <p:spPr bwMode="gray">
              <a:xfrm>
                <a:off x="4728658" y="3608792"/>
                <a:ext cx="228600" cy="2286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grpSp>
        <p:sp>
          <p:nvSpPr>
            <p:cNvPr id="28" name="Oval 27"/>
            <p:cNvSpPr/>
            <p:nvPr/>
          </p:nvSpPr>
          <p:spPr bwMode="gray">
            <a:xfrm>
              <a:off x="2614290" y="4742279"/>
              <a:ext cx="237744" cy="23774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1</a:t>
              </a:r>
            </a:p>
          </p:txBody>
        </p:sp>
      </p:grpSp>
      <p:sp>
        <p:nvSpPr>
          <p:cNvPr id="49" name="TextBox 48"/>
          <p:cNvSpPr txBox="1"/>
          <p:nvPr/>
        </p:nvSpPr>
        <p:spPr>
          <a:xfrm>
            <a:off x="1440353" y="6120508"/>
            <a:ext cx="1686229" cy="193752"/>
          </a:xfrm>
          <a:prstGeom prst="rect">
            <a:avLst/>
          </a:prstGeom>
          <a:noFill/>
        </p:spPr>
        <p:txBody>
          <a:bodyPr wrap="square" lIns="0" tIns="36557" rIns="0" bIns="0" rtlCol="0">
            <a:spAutoFit/>
          </a:bodyPr>
          <a:lstStyle/>
          <a:p>
            <a:pPr>
              <a:lnSpc>
                <a:spcPct val="85000"/>
              </a:lnSpc>
              <a:spcAft>
                <a:spcPts val="600"/>
              </a:spcAft>
              <a:buClr>
                <a:schemeClr val="accent2"/>
              </a:buClr>
              <a:buSzPct val="70000"/>
            </a:pPr>
            <a:r>
              <a:rPr lang="en-US" sz="1199" b="1" dirty="0">
                <a:solidFill>
                  <a:schemeClr val="bg1"/>
                </a:solidFill>
              </a:rPr>
              <a:t>Dark template colors</a:t>
            </a:r>
            <a:endParaRPr lang="en-US" sz="1199" dirty="0">
              <a:solidFill>
                <a:schemeClr val="bg1"/>
              </a:solidFill>
            </a:endParaRPr>
          </a:p>
        </p:txBody>
      </p:sp>
      <p:sp>
        <p:nvSpPr>
          <p:cNvPr id="83" name="Oval 6"/>
          <p:cNvSpPr/>
          <p:nvPr/>
        </p:nvSpPr>
        <p:spPr>
          <a:xfrm>
            <a:off x="5641386" y="2489973"/>
            <a:ext cx="237620" cy="237620"/>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2</a:t>
            </a:r>
          </a:p>
        </p:txBody>
      </p:sp>
      <p:grpSp>
        <p:nvGrpSpPr>
          <p:cNvPr id="84" name="Group 83">
            <a:extLst>
              <a:ext uri="{FF2B5EF4-FFF2-40B4-BE49-F238E27FC236}">
                <a16:creationId xmlns:a16="http://schemas.microsoft.com/office/drawing/2014/main" id="{637092FD-CEF9-4572-9364-546B3F737687}"/>
              </a:ext>
              <a:ext uri="{C183D7F6-B498-43B3-948B-1728B52AA6E4}">
                <adec:decorative xmlns:adec="http://schemas.microsoft.com/office/drawing/2017/decorative" val="1"/>
              </a:ext>
            </a:extLst>
          </p:cNvPr>
          <p:cNvGrpSpPr/>
          <p:nvPr/>
        </p:nvGrpSpPr>
        <p:grpSpPr>
          <a:xfrm>
            <a:off x="4073286" y="2581918"/>
            <a:ext cx="88957" cy="88957"/>
            <a:chOff x="-1531938" y="3368533"/>
            <a:chExt cx="530225" cy="530225"/>
          </a:xfrm>
          <a:solidFill>
            <a:schemeClr val="bg1"/>
          </a:solidFill>
        </p:grpSpPr>
        <p:sp>
          <p:nvSpPr>
            <p:cNvPr id="85" name="Freeform 9">
              <a:extLst>
                <a:ext uri="{FF2B5EF4-FFF2-40B4-BE49-F238E27FC236}">
                  <a16:creationId xmlns:a16="http://schemas.microsoft.com/office/drawing/2014/main" id="{2F2F4D4E-86C0-4DF8-B216-7EC028BA4B63}"/>
                </a:ext>
              </a:extLst>
            </p:cNvPr>
            <p:cNvSpPr>
              <a:spLocks noEditPoints="1"/>
            </p:cNvSpPr>
            <p:nvPr/>
          </p:nvSpPr>
          <p:spPr bwMode="auto">
            <a:xfrm>
              <a:off x="-1531938" y="3368533"/>
              <a:ext cx="530225" cy="530225"/>
            </a:xfrm>
            <a:custGeom>
              <a:avLst/>
              <a:gdLst>
                <a:gd name="T0" fmla="*/ 150 w 334"/>
                <a:gd name="T1" fmla="*/ 334 h 334"/>
                <a:gd name="T2" fmla="*/ 102 w 334"/>
                <a:gd name="T3" fmla="*/ 322 h 334"/>
                <a:gd name="T4" fmla="*/ 60 w 334"/>
                <a:gd name="T5" fmla="*/ 296 h 334"/>
                <a:gd name="T6" fmla="*/ 28 w 334"/>
                <a:gd name="T7" fmla="*/ 260 h 334"/>
                <a:gd name="T8" fmla="*/ 6 w 334"/>
                <a:gd name="T9" fmla="*/ 216 h 334"/>
                <a:gd name="T10" fmla="*/ 0 w 334"/>
                <a:gd name="T11" fmla="*/ 166 h 334"/>
                <a:gd name="T12" fmla="*/ 2 w 334"/>
                <a:gd name="T13" fmla="*/ 134 h 334"/>
                <a:gd name="T14" fmla="*/ 20 w 334"/>
                <a:gd name="T15" fmla="*/ 88 h 334"/>
                <a:gd name="T16" fmla="*/ 48 w 334"/>
                <a:gd name="T17" fmla="*/ 48 h 334"/>
                <a:gd name="T18" fmla="*/ 86 w 334"/>
                <a:gd name="T19" fmla="*/ 20 h 334"/>
                <a:gd name="T20" fmla="*/ 132 w 334"/>
                <a:gd name="T21" fmla="*/ 2 h 334"/>
                <a:gd name="T22" fmla="*/ 166 w 334"/>
                <a:gd name="T23" fmla="*/ 0 h 334"/>
                <a:gd name="T24" fmla="*/ 216 w 334"/>
                <a:gd name="T25" fmla="*/ 8 h 334"/>
                <a:gd name="T26" fmla="*/ 260 w 334"/>
                <a:gd name="T27" fmla="*/ 28 h 334"/>
                <a:gd name="T28" fmla="*/ 296 w 334"/>
                <a:gd name="T29" fmla="*/ 60 h 334"/>
                <a:gd name="T30" fmla="*/ 320 w 334"/>
                <a:gd name="T31" fmla="*/ 102 h 334"/>
                <a:gd name="T32" fmla="*/ 332 w 334"/>
                <a:gd name="T33" fmla="*/ 150 h 334"/>
                <a:gd name="T34" fmla="*/ 332 w 334"/>
                <a:gd name="T35" fmla="*/ 184 h 334"/>
                <a:gd name="T36" fmla="*/ 320 w 334"/>
                <a:gd name="T37" fmla="*/ 232 h 334"/>
                <a:gd name="T38" fmla="*/ 296 w 334"/>
                <a:gd name="T39" fmla="*/ 274 h 334"/>
                <a:gd name="T40" fmla="*/ 260 w 334"/>
                <a:gd name="T41" fmla="*/ 306 h 334"/>
                <a:gd name="T42" fmla="*/ 216 w 334"/>
                <a:gd name="T43" fmla="*/ 326 h 334"/>
                <a:gd name="T44" fmla="*/ 166 w 334"/>
                <a:gd name="T45" fmla="*/ 334 h 334"/>
                <a:gd name="T46" fmla="*/ 166 w 334"/>
                <a:gd name="T47" fmla="*/ 18 h 334"/>
                <a:gd name="T48" fmla="*/ 122 w 334"/>
                <a:gd name="T49" fmla="*/ 24 h 334"/>
                <a:gd name="T50" fmla="*/ 82 w 334"/>
                <a:gd name="T51" fmla="*/ 44 h 334"/>
                <a:gd name="T52" fmla="*/ 52 w 334"/>
                <a:gd name="T53" fmla="*/ 72 h 334"/>
                <a:gd name="T54" fmla="*/ 28 w 334"/>
                <a:gd name="T55" fmla="*/ 108 h 334"/>
                <a:gd name="T56" fmla="*/ 18 w 334"/>
                <a:gd name="T57" fmla="*/ 152 h 334"/>
                <a:gd name="T58" fmla="*/ 18 w 334"/>
                <a:gd name="T59" fmla="*/ 182 h 334"/>
                <a:gd name="T60" fmla="*/ 28 w 334"/>
                <a:gd name="T61" fmla="*/ 224 h 334"/>
                <a:gd name="T62" fmla="*/ 52 w 334"/>
                <a:gd name="T63" fmla="*/ 262 h 334"/>
                <a:gd name="T64" fmla="*/ 82 w 334"/>
                <a:gd name="T65" fmla="*/ 290 h 334"/>
                <a:gd name="T66" fmla="*/ 122 w 334"/>
                <a:gd name="T67" fmla="*/ 310 h 334"/>
                <a:gd name="T68" fmla="*/ 166 w 334"/>
                <a:gd name="T69" fmla="*/ 316 h 334"/>
                <a:gd name="T70" fmla="*/ 196 w 334"/>
                <a:gd name="T71" fmla="*/ 314 h 334"/>
                <a:gd name="T72" fmla="*/ 238 w 334"/>
                <a:gd name="T73" fmla="*/ 298 h 334"/>
                <a:gd name="T74" fmla="*/ 272 w 334"/>
                <a:gd name="T75" fmla="*/ 272 h 334"/>
                <a:gd name="T76" fmla="*/ 298 w 334"/>
                <a:gd name="T77" fmla="*/ 238 h 334"/>
                <a:gd name="T78" fmla="*/ 312 w 334"/>
                <a:gd name="T79" fmla="*/ 196 h 334"/>
                <a:gd name="T80" fmla="*/ 316 w 334"/>
                <a:gd name="T81" fmla="*/ 166 h 334"/>
                <a:gd name="T82" fmla="*/ 310 w 334"/>
                <a:gd name="T83" fmla="*/ 122 h 334"/>
                <a:gd name="T84" fmla="*/ 290 w 334"/>
                <a:gd name="T85" fmla="*/ 84 h 334"/>
                <a:gd name="T86" fmla="*/ 262 w 334"/>
                <a:gd name="T87" fmla="*/ 52 h 334"/>
                <a:gd name="T88" fmla="*/ 224 w 334"/>
                <a:gd name="T89" fmla="*/ 30 h 334"/>
                <a:gd name="T90" fmla="*/ 182 w 334"/>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4" h="334">
                  <a:moveTo>
                    <a:pt x="166" y="334"/>
                  </a:moveTo>
                  <a:lnTo>
                    <a:pt x="166" y="334"/>
                  </a:lnTo>
                  <a:lnTo>
                    <a:pt x="150" y="334"/>
                  </a:lnTo>
                  <a:lnTo>
                    <a:pt x="132" y="330"/>
                  </a:lnTo>
                  <a:lnTo>
                    <a:pt x="116" y="326"/>
                  </a:lnTo>
                  <a:lnTo>
                    <a:pt x="102" y="322"/>
                  </a:lnTo>
                  <a:lnTo>
                    <a:pt x="86" y="314"/>
                  </a:lnTo>
                  <a:lnTo>
                    <a:pt x="72" y="306"/>
                  </a:lnTo>
                  <a:lnTo>
                    <a:pt x="60" y="296"/>
                  </a:lnTo>
                  <a:lnTo>
                    <a:pt x="48" y="286"/>
                  </a:lnTo>
                  <a:lnTo>
                    <a:pt x="38" y="274"/>
                  </a:lnTo>
                  <a:lnTo>
                    <a:pt x="28" y="260"/>
                  </a:lnTo>
                  <a:lnTo>
                    <a:pt x="20" y="246"/>
                  </a:lnTo>
                  <a:lnTo>
                    <a:pt x="12" y="232"/>
                  </a:lnTo>
                  <a:lnTo>
                    <a:pt x="6" y="216"/>
                  </a:lnTo>
                  <a:lnTo>
                    <a:pt x="2" y="200"/>
                  </a:lnTo>
                  <a:lnTo>
                    <a:pt x="0" y="184"/>
                  </a:lnTo>
                  <a:lnTo>
                    <a:pt x="0" y="166"/>
                  </a:lnTo>
                  <a:lnTo>
                    <a:pt x="0" y="166"/>
                  </a:lnTo>
                  <a:lnTo>
                    <a:pt x="0" y="150"/>
                  </a:lnTo>
                  <a:lnTo>
                    <a:pt x="2" y="134"/>
                  </a:lnTo>
                  <a:lnTo>
                    <a:pt x="6" y="118"/>
                  </a:lnTo>
                  <a:lnTo>
                    <a:pt x="12" y="102"/>
                  </a:lnTo>
                  <a:lnTo>
                    <a:pt x="20" y="88"/>
                  </a:lnTo>
                  <a:lnTo>
                    <a:pt x="28" y="74"/>
                  </a:lnTo>
                  <a:lnTo>
                    <a:pt x="38" y="60"/>
                  </a:lnTo>
                  <a:lnTo>
                    <a:pt x="48" y="48"/>
                  </a:lnTo>
                  <a:lnTo>
                    <a:pt x="60" y="38"/>
                  </a:lnTo>
                  <a:lnTo>
                    <a:pt x="72" y="28"/>
                  </a:lnTo>
                  <a:lnTo>
                    <a:pt x="86" y="20"/>
                  </a:lnTo>
                  <a:lnTo>
                    <a:pt x="102" y="12"/>
                  </a:lnTo>
                  <a:lnTo>
                    <a:pt x="116" y="8"/>
                  </a:lnTo>
                  <a:lnTo>
                    <a:pt x="132" y="2"/>
                  </a:lnTo>
                  <a:lnTo>
                    <a:pt x="150" y="0"/>
                  </a:lnTo>
                  <a:lnTo>
                    <a:pt x="166" y="0"/>
                  </a:lnTo>
                  <a:lnTo>
                    <a:pt x="166" y="0"/>
                  </a:lnTo>
                  <a:lnTo>
                    <a:pt x="184" y="0"/>
                  </a:lnTo>
                  <a:lnTo>
                    <a:pt x="200" y="2"/>
                  </a:lnTo>
                  <a:lnTo>
                    <a:pt x="216" y="8"/>
                  </a:lnTo>
                  <a:lnTo>
                    <a:pt x="232" y="12"/>
                  </a:lnTo>
                  <a:lnTo>
                    <a:pt x="246" y="20"/>
                  </a:lnTo>
                  <a:lnTo>
                    <a:pt x="260" y="28"/>
                  </a:lnTo>
                  <a:lnTo>
                    <a:pt x="272" y="38"/>
                  </a:lnTo>
                  <a:lnTo>
                    <a:pt x="284" y="48"/>
                  </a:lnTo>
                  <a:lnTo>
                    <a:pt x="296" y="60"/>
                  </a:lnTo>
                  <a:lnTo>
                    <a:pt x="306" y="74"/>
                  </a:lnTo>
                  <a:lnTo>
                    <a:pt x="314" y="88"/>
                  </a:lnTo>
                  <a:lnTo>
                    <a:pt x="320" y="102"/>
                  </a:lnTo>
                  <a:lnTo>
                    <a:pt x="326" y="118"/>
                  </a:lnTo>
                  <a:lnTo>
                    <a:pt x="330" y="134"/>
                  </a:lnTo>
                  <a:lnTo>
                    <a:pt x="332" y="150"/>
                  </a:lnTo>
                  <a:lnTo>
                    <a:pt x="334" y="166"/>
                  </a:lnTo>
                  <a:lnTo>
                    <a:pt x="334" y="166"/>
                  </a:lnTo>
                  <a:lnTo>
                    <a:pt x="332" y="184"/>
                  </a:lnTo>
                  <a:lnTo>
                    <a:pt x="330" y="200"/>
                  </a:lnTo>
                  <a:lnTo>
                    <a:pt x="326" y="216"/>
                  </a:lnTo>
                  <a:lnTo>
                    <a:pt x="320" y="232"/>
                  </a:lnTo>
                  <a:lnTo>
                    <a:pt x="314" y="246"/>
                  </a:lnTo>
                  <a:lnTo>
                    <a:pt x="306" y="260"/>
                  </a:lnTo>
                  <a:lnTo>
                    <a:pt x="296" y="274"/>
                  </a:lnTo>
                  <a:lnTo>
                    <a:pt x="284" y="286"/>
                  </a:lnTo>
                  <a:lnTo>
                    <a:pt x="272" y="296"/>
                  </a:lnTo>
                  <a:lnTo>
                    <a:pt x="260" y="306"/>
                  </a:lnTo>
                  <a:lnTo>
                    <a:pt x="246" y="314"/>
                  </a:lnTo>
                  <a:lnTo>
                    <a:pt x="232" y="322"/>
                  </a:lnTo>
                  <a:lnTo>
                    <a:pt x="216" y="326"/>
                  </a:lnTo>
                  <a:lnTo>
                    <a:pt x="200" y="330"/>
                  </a:lnTo>
                  <a:lnTo>
                    <a:pt x="184" y="334"/>
                  </a:lnTo>
                  <a:lnTo>
                    <a:pt x="166" y="334"/>
                  </a:lnTo>
                  <a:lnTo>
                    <a:pt x="166" y="334"/>
                  </a:lnTo>
                  <a:close/>
                  <a:moveTo>
                    <a:pt x="166" y="18"/>
                  </a:moveTo>
                  <a:lnTo>
                    <a:pt x="166" y="18"/>
                  </a:lnTo>
                  <a:lnTo>
                    <a:pt x="152" y="18"/>
                  </a:lnTo>
                  <a:lnTo>
                    <a:pt x="136" y="20"/>
                  </a:lnTo>
                  <a:lnTo>
                    <a:pt x="122" y="24"/>
                  </a:lnTo>
                  <a:lnTo>
                    <a:pt x="108" y="30"/>
                  </a:lnTo>
                  <a:lnTo>
                    <a:pt x="96" y="36"/>
                  </a:lnTo>
                  <a:lnTo>
                    <a:pt x="82" y="44"/>
                  </a:lnTo>
                  <a:lnTo>
                    <a:pt x="72" y="52"/>
                  </a:lnTo>
                  <a:lnTo>
                    <a:pt x="60" y="62"/>
                  </a:lnTo>
                  <a:lnTo>
                    <a:pt x="52" y="72"/>
                  </a:lnTo>
                  <a:lnTo>
                    <a:pt x="42" y="84"/>
                  </a:lnTo>
                  <a:lnTo>
                    <a:pt x="36" y="96"/>
                  </a:lnTo>
                  <a:lnTo>
                    <a:pt x="28" y="108"/>
                  </a:lnTo>
                  <a:lnTo>
                    <a:pt x="24" y="122"/>
                  </a:lnTo>
                  <a:lnTo>
                    <a:pt x="20" y="136"/>
                  </a:lnTo>
                  <a:lnTo>
                    <a:pt x="18" y="152"/>
                  </a:lnTo>
                  <a:lnTo>
                    <a:pt x="18" y="166"/>
                  </a:lnTo>
                  <a:lnTo>
                    <a:pt x="18" y="166"/>
                  </a:lnTo>
                  <a:lnTo>
                    <a:pt x="18" y="182"/>
                  </a:lnTo>
                  <a:lnTo>
                    <a:pt x="20" y="196"/>
                  </a:lnTo>
                  <a:lnTo>
                    <a:pt x="24" y="212"/>
                  </a:lnTo>
                  <a:lnTo>
                    <a:pt x="28" y="224"/>
                  </a:lnTo>
                  <a:lnTo>
                    <a:pt x="36" y="238"/>
                  </a:lnTo>
                  <a:lnTo>
                    <a:pt x="42" y="250"/>
                  </a:lnTo>
                  <a:lnTo>
                    <a:pt x="52" y="262"/>
                  </a:lnTo>
                  <a:lnTo>
                    <a:pt x="60" y="272"/>
                  </a:lnTo>
                  <a:lnTo>
                    <a:pt x="72" y="282"/>
                  </a:lnTo>
                  <a:lnTo>
                    <a:pt x="82" y="290"/>
                  </a:lnTo>
                  <a:lnTo>
                    <a:pt x="96" y="298"/>
                  </a:lnTo>
                  <a:lnTo>
                    <a:pt x="108" y="304"/>
                  </a:lnTo>
                  <a:lnTo>
                    <a:pt x="122" y="310"/>
                  </a:lnTo>
                  <a:lnTo>
                    <a:pt x="136" y="314"/>
                  </a:lnTo>
                  <a:lnTo>
                    <a:pt x="152" y="316"/>
                  </a:lnTo>
                  <a:lnTo>
                    <a:pt x="166" y="316"/>
                  </a:lnTo>
                  <a:lnTo>
                    <a:pt x="166" y="316"/>
                  </a:lnTo>
                  <a:lnTo>
                    <a:pt x="182" y="316"/>
                  </a:lnTo>
                  <a:lnTo>
                    <a:pt x="196" y="314"/>
                  </a:lnTo>
                  <a:lnTo>
                    <a:pt x="210" y="310"/>
                  </a:lnTo>
                  <a:lnTo>
                    <a:pt x="224" y="304"/>
                  </a:lnTo>
                  <a:lnTo>
                    <a:pt x="238" y="298"/>
                  </a:lnTo>
                  <a:lnTo>
                    <a:pt x="250" y="290"/>
                  </a:lnTo>
                  <a:lnTo>
                    <a:pt x="262" y="282"/>
                  </a:lnTo>
                  <a:lnTo>
                    <a:pt x="272" y="272"/>
                  </a:lnTo>
                  <a:lnTo>
                    <a:pt x="282" y="262"/>
                  </a:lnTo>
                  <a:lnTo>
                    <a:pt x="290" y="250"/>
                  </a:lnTo>
                  <a:lnTo>
                    <a:pt x="298" y="238"/>
                  </a:lnTo>
                  <a:lnTo>
                    <a:pt x="304" y="224"/>
                  </a:lnTo>
                  <a:lnTo>
                    <a:pt x="310" y="212"/>
                  </a:lnTo>
                  <a:lnTo>
                    <a:pt x="312" y="196"/>
                  </a:lnTo>
                  <a:lnTo>
                    <a:pt x="316" y="182"/>
                  </a:lnTo>
                  <a:lnTo>
                    <a:pt x="316" y="166"/>
                  </a:lnTo>
                  <a:lnTo>
                    <a:pt x="316" y="166"/>
                  </a:lnTo>
                  <a:lnTo>
                    <a:pt x="316" y="152"/>
                  </a:lnTo>
                  <a:lnTo>
                    <a:pt x="312" y="136"/>
                  </a:lnTo>
                  <a:lnTo>
                    <a:pt x="310" y="122"/>
                  </a:lnTo>
                  <a:lnTo>
                    <a:pt x="304" y="108"/>
                  </a:lnTo>
                  <a:lnTo>
                    <a:pt x="298" y="96"/>
                  </a:lnTo>
                  <a:lnTo>
                    <a:pt x="290" y="84"/>
                  </a:lnTo>
                  <a:lnTo>
                    <a:pt x="282" y="72"/>
                  </a:lnTo>
                  <a:lnTo>
                    <a:pt x="272" y="62"/>
                  </a:lnTo>
                  <a:lnTo>
                    <a:pt x="262" y="52"/>
                  </a:lnTo>
                  <a:lnTo>
                    <a:pt x="250" y="44"/>
                  </a:lnTo>
                  <a:lnTo>
                    <a:pt x="238" y="36"/>
                  </a:lnTo>
                  <a:lnTo>
                    <a:pt x="224" y="30"/>
                  </a:lnTo>
                  <a:lnTo>
                    <a:pt x="210" y="24"/>
                  </a:lnTo>
                  <a:lnTo>
                    <a:pt x="196" y="20"/>
                  </a:lnTo>
                  <a:lnTo>
                    <a:pt x="182" y="18"/>
                  </a:lnTo>
                  <a:lnTo>
                    <a:pt x="166" y="18"/>
                  </a:lnTo>
                  <a:lnTo>
                    <a:pt x="16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86" name="Freeform 10">
              <a:extLst>
                <a:ext uri="{FF2B5EF4-FFF2-40B4-BE49-F238E27FC236}">
                  <a16:creationId xmlns:a16="http://schemas.microsoft.com/office/drawing/2014/main" id="{58B02040-BA79-426B-9C82-2FDCE2EEF269}"/>
                </a:ext>
              </a:extLst>
            </p:cNvPr>
            <p:cNvSpPr>
              <a:spLocks/>
            </p:cNvSpPr>
            <p:nvPr/>
          </p:nvSpPr>
          <p:spPr bwMode="auto">
            <a:xfrm>
              <a:off x="-1433513" y="3517753"/>
              <a:ext cx="330200" cy="231775"/>
            </a:xfrm>
            <a:custGeom>
              <a:avLst/>
              <a:gdLst>
                <a:gd name="T0" fmla="*/ 74 w 208"/>
                <a:gd name="T1" fmla="*/ 146 h 146"/>
                <a:gd name="T2" fmla="*/ 0 w 208"/>
                <a:gd name="T3" fmla="*/ 72 h 146"/>
                <a:gd name="T4" fmla="*/ 14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4" y="58"/>
                  </a:lnTo>
                  <a:lnTo>
                    <a:pt x="74" y="120"/>
                  </a:lnTo>
                  <a:lnTo>
                    <a:pt x="196" y="0"/>
                  </a:lnTo>
                  <a:lnTo>
                    <a:pt x="208" y="12"/>
                  </a:lnTo>
                  <a:lnTo>
                    <a:pt x="7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grpSp>
        <p:nvGrpSpPr>
          <p:cNvPr id="90" name="Group 89">
            <a:extLst>
              <a:ext uri="{FF2B5EF4-FFF2-40B4-BE49-F238E27FC236}">
                <a16:creationId xmlns:a16="http://schemas.microsoft.com/office/drawing/2014/main" id="{68EE8277-B101-4F78-8C5B-3FD424AB938D}"/>
              </a:ext>
              <a:ext uri="{C183D7F6-B498-43B3-948B-1728B52AA6E4}">
                <adec:decorative xmlns:adec="http://schemas.microsoft.com/office/drawing/2017/decorative" val="1"/>
              </a:ext>
            </a:extLst>
          </p:cNvPr>
          <p:cNvGrpSpPr/>
          <p:nvPr/>
        </p:nvGrpSpPr>
        <p:grpSpPr>
          <a:xfrm>
            <a:off x="3711737" y="2290636"/>
            <a:ext cx="88410" cy="88957"/>
            <a:chOff x="3897819" y="2501724"/>
            <a:chExt cx="514350" cy="517525"/>
          </a:xfrm>
          <a:solidFill>
            <a:schemeClr val="bg2"/>
          </a:solidFill>
        </p:grpSpPr>
        <p:sp>
          <p:nvSpPr>
            <p:cNvPr id="91" name="Freeform 10">
              <a:extLst>
                <a:ext uri="{FF2B5EF4-FFF2-40B4-BE49-F238E27FC236}">
                  <a16:creationId xmlns:a16="http://schemas.microsoft.com/office/drawing/2014/main" id="{8BA1354A-B08B-4E9C-8B8C-8FDD0A06E1D3}"/>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2" name="Freeform 11">
              <a:extLst>
                <a:ext uri="{FF2B5EF4-FFF2-40B4-BE49-F238E27FC236}">
                  <a16:creationId xmlns:a16="http://schemas.microsoft.com/office/drawing/2014/main" id="{0F68F343-EACD-4005-B1A2-3F3390BDFE01}"/>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3" name="Freeform 97">
              <a:extLst>
                <a:ext uri="{FF2B5EF4-FFF2-40B4-BE49-F238E27FC236}">
                  <a16:creationId xmlns:a16="http://schemas.microsoft.com/office/drawing/2014/main" id="{19762641-6E1B-4EA0-AE99-9919553784AB}"/>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grpSp>
        <p:nvGrpSpPr>
          <p:cNvPr id="94" name="Group 93">
            <a:extLst>
              <a:ext uri="{FF2B5EF4-FFF2-40B4-BE49-F238E27FC236}">
                <a16:creationId xmlns:a16="http://schemas.microsoft.com/office/drawing/2014/main" id="{9D9481F6-333D-480E-85EB-A69D73462640}"/>
              </a:ext>
              <a:ext uri="{C183D7F6-B498-43B3-948B-1728B52AA6E4}">
                <adec:decorative xmlns:adec="http://schemas.microsoft.com/office/drawing/2017/decorative" val="1"/>
              </a:ext>
            </a:extLst>
          </p:cNvPr>
          <p:cNvGrpSpPr/>
          <p:nvPr/>
        </p:nvGrpSpPr>
        <p:grpSpPr>
          <a:xfrm>
            <a:off x="4076357" y="2290636"/>
            <a:ext cx="88410" cy="88957"/>
            <a:chOff x="3897819" y="2501724"/>
            <a:chExt cx="514350" cy="517525"/>
          </a:xfrm>
          <a:solidFill>
            <a:schemeClr val="tx1"/>
          </a:solidFill>
        </p:grpSpPr>
        <p:sp>
          <p:nvSpPr>
            <p:cNvPr id="95" name="Freeform 10">
              <a:extLst>
                <a:ext uri="{FF2B5EF4-FFF2-40B4-BE49-F238E27FC236}">
                  <a16:creationId xmlns:a16="http://schemas.microsoft.com/office/drawing/2014/main" id="{F6C1A261-7DE0-4C95-A9DA-15E4382E68C0}"/>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6" name="Freeform 11">
              <a:extLst>
                <a:ext uri="{FF2B5EF4-FFF2-40B4-BE49-F238E27FC236}">
                  <a16:creationId xmlns:a16="http://schemas.microsoft.com/office/drawing/2014/main" id="{1DA984E9-26FD-4F22-BACC-050500B4F512}"/>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7" name="Freeform 97">
              <a:extLst>
                <a:ext uri="{FF2B5EF4-FFF2-40B4-BE49-F238E27FC236}">
                  <a16:creationId xmlns:a16="http://schemas.microsoft.com/office/drawing/2014/main" id="{A56781BF-6810-4691-B9A7-39EA4DB78748}"/>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grpSp>
        <p:nvGrpSpPr>
          <p:cNvPr id="98" name="Group 97">
            <a:extLst>
              <a:ext uri="{FF2B5EF4-FFF2-40B4-BE49-F238E27FC236}">
                <a16:creationId xmlns:a16="http://schemas.microsoft.com/office/drawing/2014/main" id="{E4068AE6-EE29-4E01-B700-A0FF972E9F95}"/>
              </a:ext>
              <a:ext uri="{C183D7F6-B498-43B3-948B-1728B52AA6E4}">
                <adec:decorative xmlns:adec="http://schemas.microsoft.com/office/drawing/2017/decorative" val="1"/>
              </a:ext>
            </a:extLst>
          </p:cNvPr>
          <p:cNvGrpSpPr/>
          <p:nvPr/>
        </p:nvGrpSpPr>
        <p:grpSpPr>
          <a:xfrm>
            <a:off x="3894669" y="2290636"/>
            <a:ext cx="88410" cy="88957"/>
            <a:chOff x="3897819" y="2501724"/>
            <a:chExt cx="514350" cy="517525"/>
          </a:xfrm>
          <a:solidFill>
            <a:schemeClr val="bg2"/>
          </a:solidFill>
        </p:grpSpPr>
        <p:sp>
          <p:nvSpPr>
            <p:cNvPr id="99" name="Freeform 10">
              <a:extLst>
                <a:ext uri="{FF2B5EF4-FFF2-40B4-BE49-F238E27FC236}">
                  <a16:creationId xmlns:a16="http://schemas.microsoft.com/office/drawing/2014/main" id="{0717C892-06DB-444A-882E-6C28386425F5}"/>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00" name="Freeform 11">
              <a:extLst>
                <a:ext uri="{FF2B5EF4-FFF2-40B4-BE49-F238E27FC236}">
                  <a16:creationId xmlns:a16="http://schemas.microsoft.com/office/drawing/2014/main" id="{0B837D5F-F5F7-4C75-8F8C-AA20A66B7B38}"/>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01" name="Freeform 97">
              <a:extLst>
                <a:ext uri="{FF2B5EF4-FFF2-40B4-BE49-F238E27FC236}">
                  <a16:creationId xmlns:a16="http://schemas.microsoft.com/office/drawing/2014/main" id="{D8865ADE-5025-44CC-9F03-DEE77B04ACC7}"/>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cxnSp>
        <p:nvCxnSpPr>
          <p:cNvPr id="114" name="Straight Connector 113">
            <a:extLst>
              <a:ext uri="{FF2B5EF4-FFF2-40B4-BE49-F238E27FC236}">
                <a16:creationId xmlns:a16="http://schemas.microsoft.com/office/drawing/2014/main" id="{9D94C1EB-F479-48D2-AED3-C78491510648}"/>
              </a:ext>
              <a:ext uri="{C183D7F6-B498-43B3-948B-1728B52AA6E4}">
                <adec:decorative xmlns:adec="http://schemas.microsoft.com/office/drawing/2017/decorative" val="1"/>
              </a:ext>
            </a:extLst>
          </p:cNvPr>
          <p:cNvCxnSpPr>
            <a:cxnSpLocks/>
          </p:cNvCxnSpPr>
          <p:nvPr/>
        </p:nvCxnSpPr>
        <p:spPr>
          <a:xfrm flipH="1">
            <a:off x="3753146" y="2383730"/>
            <a:ext cx="5591" cy="5087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5C37A5-1FB9-4348-BA8A-10CED15E60FD}"/>
              </a:ext>
              <a:ext uri="{C183D7F6-B498-43B3-948B-1728B52AA6E4}">
                <adec:decorative xmlns:adec="http://schemas.microsoft.com/office/drawing/2017/decorative" val="1"/>
              </a:ext>
            </a:extLst>
          </p:cNvPr>
          <p:cNvCxnSpPr>
            <a:cxnSpLocks/>
          </p:cNvCxnSpPr>
          <p:nvPr/>
        </p:nvCxnSpPr>
        <p:spPr>
          <a:xfrm>
            <a:off x="4117765" y="2727593"/>
            <a:ext cx="0" cy="19889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8F271907-08A4-4852-94C5-AAA3403DDD2C}"/>
              </a:ext>
              <a:ext uri="{C183D7F6-B498-43B3-948B-1728B52AA6E4}">
                <adec:decorative xmlns:adec="http://schemas.microsoft.com/office/drawing/2017/decorative" val="1"/>
              </a:ext>
            </a:extLst>
          </p:cNvPr>
          <p:cNvGrpSpPr/>
          <p:nvPr/>
        </p:nvGrpSpPr>
        <p:grpSpPr>
          <a:xfrm>
            <a:off x="4255075" y="2290636"/>
            <a:ext cx="88410" cy="88957"/>
            <a:chOff x="3897819" y="2501724"/>
            <a:chExt cx="514350" cy="517525"/>
          </a:xfrm>
          <a:solidFill>
            <a:schemeClr val="bg2"/>
          </a:solidFill>
        </p:grpSpPr>
        <p:sp>
          <p:nvSpPr>
            <p:cNvPr id="128" name="Freeform 10">
              <a:extLst>
                <a:ext uri="{FF2B5EF4-FFF2-40B4-BE49-F238E27FC236}">
                  <a16:creationId xmlns:a16="http://schemas.microsoft.com/office/drawing/2014/main" id="{639550F2-B484-4415-8A10-E20953B5CB8E}"/>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29" name="Freeform 11">
              <a:extLst>
                <a:ext uri="{FF2B5EF4-FFF2-40B4-BE49-F238E27FC236}">
                  <a16:creationId xmlns:a16="http://schemas.microsoft.com/office/drawing/2014/main" id="{CCEE74DC-02B9-440F-9C20-BDFF194A8676}"/>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30" name="Freeform 97">
              <a:extLst>
                <a:ext uri="{FF2B5EF4-FFF2-40B4-BE49-F238E27FC236}">
                  <a16:creationId xmlns:a16="http://schemas.microsoft.com/office/drawing/2014/main" id="{15D6F641-DDE4-4A16-A8C7-4ECAF3398201}"/>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cxnSp>
        <p:nvCxnSpPr>
          <p:cNvPr id="131" name="Straight Connector 130">
            <a:extLst>
              <a:ext uri="{FF2B5EF4-FFF2-40B4-BE49-F238E27FC236}">
                <a16:creationId xmlns:a16="http://schemas.microsoft.com/office/drawing/2014/main" id="{28CDAC94-6025-4D2D-BDD6-5E0B8ED69880}"/>
              </a:ext>
              <a:ext uri="{C183D7F6-B498-43B3-948B-1728B52AA6E4}">
                <adec:decorative xmlns:adec="http://schemas.microsoft.com/office/drawing/2017/decorative" val="1"/>
              </a:ext>
            </a:extLst>
          </p:cNvPr>
          <p:cNvCxnSpPr>
            <a:cxnSpLocks/>
          </p:cNvCxnSpPr>
          <p:nvPr/>
        </p:nvCxnSpPr>
        <p:spPr>
          <a:xfrm flipH="1">
            <a:off x="4291688" y="2428583"/>
            <a:ext cx="5591" cy="5087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7E4FD42-D54D-4484-813B-C7AA873CA72B}"/>
              </a:ext>
            </a:extLst>
          </p:cNvPr>
          <p:cNvSpPr txBox="1"/>
          <p:nvPr/>
        </p:nvSpPr>
        <p:spPr>
          <a:xfrm>
            <a:off x="8632524" y="6436858"/>
            <a:ext cx="3233955" cy="141503"/>
          </a:xfrm>
          <a:prstGeom prst="rect">
            <a:avLst/>
          </a:prstGeom>
          <a:noFill/>
        </p:spPr>
        <p:txBody>
          <a:bodyPr wrap="square" lIns="0" tIns="36557" rIns="0" bIns="0" rtlCol="0">
            <a:spAutoFit/>
          </a:bodyPr>
          <a:lstStyle/>
          <a:p>
            <a:pPr algn="r">
              <a:lnSpc>
                <a:spcPct val="85000"/>
              </a:lnSpc>
              <a:spcAft>
                <a:spcPts val="600"/>
              </a:spcAft>
              <a:buClr>
                <a:schemeClr val="accent2"/>
              </a:buClr>
              <a:buSzPct val="70000"/>
            </a:pPr>
            <a:r>
              <a:rPr lang="en-US" sz="800" b="1" dirty="0">
                <a:solidFill>
                  <a:schemeClr val="bg1"/>
                </a:solidFill>
              </a:rPr>
              <a:t>Global widescreen presentation v2.0</a:t>
            </a:r>
            <a:endParaRPr lang="en-US" sz="800" dirty="0">
              <a:solidFill>
                <a:schemeClr val="bg1"/>
              </a:solidFill>
            </a:endParaRPr>
          </a:p>
        </p:txBody>
      </p:sp>
      <p:sp>
        <p:nvSpPr>
          <p:cNvPr id="4" name="Title 3">
            <a:extLst>
              <a:ext uri="{FF2B5EF4-FFF2-40B4-BE49-F238E27FC236}">
                <a16:creationId xmlns:a16="http://schemas.microsoft.com/office/drawing/2014/main" id="{51BC6BAB-C36C-1F31-53D2-C2ED779678BD}"/>
              </a:ext>
            </a:extLst>
          </p:cNvPr>
          <p:cNvSpPr>
            <a:spLocks noGrp="1"/>
          </p:cNvSpPr>
          <p:nvPr>
            <p:ph type="title" idx="4294967295"/>
          </p:nvPr>
        </p:nvSpPr>
        <p:spPr>
          <a:xfrm>
            <a:off x="485523" y="-470898"/>
            <a:ext cx="11224347" cy="470898"/>
          </a:xfrm>
        </p:spPr>
        <p:txBody>
          <a:bodyPr vert="horz" lIns="0" tIns="0" rIns="0" bIns="0" rtlCol="0" anchor="b" anchorCtr="0">
            <a:noAutofit/>
          </a:bodyPr>
          <a:lstStyle/>
          <a:p>
            <a:r>
              <a:rPr lang="en-US" dirty="0">
                <a:solidFill>
                  <a:schemeClr val="bg1"/>
                </a:solidFill>
              </a:rPr>
              <a:t>Color notes</a:t>
            </a:r>
          </a:p>
        </p:txBody>
      </p:sp>
      <p:cxnSp>
        <p:nvCxnSpPr>
          <p:cNvPr id="74" name="Straight Connector 73">
            <a:extLst>
              <a:ext uri="{FF2B5EF4-FFF2-40B4-BE49-F238E27FC236}">
                <a16:creationId xmlns:a16="http://schemas.microsoft.com/office/drawing/2014/main" id="{9F0B4BE5-1957-941C-72BF-1A916B9D48DD}"/>
              </a:ext>
              <a:ext uri="{C183D7F6-B498-43B3-948B-1728B52AA6E4}">
                <adec:decorative xmlns:adec="http://schemas.microsoft.com/office/drawing/2017/decorative" val="1"/>
              </a:ext>
            </a:extLst>
          </p:cNvPr>
          <p:cNvCxnSpPr>
            <a:cxnSpLocks/>
          </p:cNvCxnSpPr>
          <p:nvPr/>
        </p:nvCxnSpPr>
        <p:spPr>
          <a:xfrm flipH="1">
            <a:off x="3932659" y="2424235"/>
            <a:ext cx="5591" cy="5087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6417A4B-023B-AAEA-3EF0-FE19B03EF8BF}"/>
              </a:ext>
              <a:ext uri="{C183D7F6-B498-43B3-948B-1728B52AA6E4}">
                <adec:decorative xmlns:adec="http://schemas.microsoft.com/office/drawing/2017/decorative" val="1"/>
              </a:ext>
            </a:extLst>
          </p:cNvPr>
          <p:cNvCxnSpPr>
            <a:cxnSpLocks/>
          </p:cNvCxnSpPr>
          <p:nvPr/>
        </p:nvCxnSpPr>
        <p:spPr>
          <a:xfrm>
            <a:off x="4117498" y="2424235"/>
            <a:ext cx="0" cy="11452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8A07FF3-FF32-DD18-B743-52792A70CBF7}"/>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5" name="Oval 4">
            <a:extLst>
              <a:ext uri="{FF2B5EF4-FFF2-40B4-BE49-F238E27FC236}">
                <a16:creationId xmlns:a16="http://schemas.microsoft.com/office/drawing/2014/main" id="{65C5A5D2-778E-6214-F8C9-BE52266A8F4A}"/>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3975885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8562106-6787-93B5-5FC3-98B214EDF8C3}"/>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D471CDB4-7999-B5AA-C639-BD885F213895}"/>
              </a:ext>
            </a:extLst>
          </p:cNvPr>
          <p:cNvSpPr>
            <a:spLocks noGrp="1"/>
          </p:cNvSpPr>
          <p:nvPr>
            <p:ph type="title"/>
          </p:nvPr>
        </p:nvSpPr>
        <p:spPr>
          <a:xfrm>
            <a:off x="889762" y="2698751"/>
            <a:ext cx="4906009" cy="1654043"/>
          </a:xfrm>
        </p:spPr>
        <p:txBody>
          <a:bodyPr/>
          <a:lstStyle/>
          <a:p>
            <a:r>
              <a:rPr lang="en-US"/>
              <a:t>Yellow Frame</a:t>
            </a:r>
            <a:endParaRPr lang="en-US" dirty="0"/>
          </a:p>
        </p:txBody>
      </p:sp>
      <p:sp>
        <p:nvSpPr>
          <p:cNvPr id="6" name="Text Placeholder 5">
            <a:extLst>
              <a:ext uri="{FF2B5EF4-FFF2-40B4-BE49-F238E27FC236}">
                <a16:creationId xmlns:a16="http://schemas.microsoft.com/office/drawing/2014/main" id="{B49B31B6-3FF1-CF90-0A60-35A3A4AE406C}"/>
              </a:ext>
            </a:extLst>
          </p:cNvPr>
          <p:cNvSpPr>
            <a:spLocks noGrp="1"/>
          </p:cNvSpPr>
          <p:nvPr>
            <p:ph type="body" sz="quarter" idx="10"/>
          </p:nvPr>
        </p:nvSpPr>
        <p:spPr/>
        <p:txBody>
          <a:bodyPr/>
          <a:lstStyle/>
          <a:p>
            <a:endParaRPr lang="en-US"/>
          </a:p>
        </p:txBody>
      </p:sp>
      <p:sp>
        <p:nvSpPr>
          <p:cNvPr id="2" name="TextBox 1">
            <a:extLst>
              <a:ext uri="{FF2B5EF4-FFF2-40B4-BE49-F238E27FC236}">
                <a16:creationId xmlns:a16="http://schemas.microsoft.com/office/drawing/2014/main" id="{E2080A12-B336-74E4-F809-7D24A998FA09}"/>
              </a:ext>
            </a:extLst>
          </p:cNvPr>
          <p:cNvSpPr txBox="1"/>
          <p:nvPr/>
        </p:nvSpPr>
        <p:spPr>
          <a:xfrm>
            <a:off x="10088880" y="0"/>
            <a:ext cx="2103120" cy="3234320"/>
          </a:xfrm>
          <a:prstGeom prst="rect">
            <a:avLst/>
          </a:prstGeom>
          <a:solidFill>
            <a:srgbClr val="C4C4CD"/>
          </a:solidFill>
        </p:spPr>
        <p:txBody>
          <a:bodyPr wrap="square" lIns="108000" tIns="108000" rIns="108000" bIns="108000" rtlCol="0" anchor="t">
            <a:spAutoFit/>
          </a:bodyPr>
          <a:lstStyle/>
          <a:p>
            <a:pPr>
              <a:spcAft>
                <a:spcPts val="600"/>
              </a:spcAft>
              <a:buClr>
                <a:schemeClr val="tx2"/>
              </a:buClr>
              <a:buSzPct val="100000"/>
            </a:pPr>
            <a:r>
              <a:rPr lang="en-US" sz="1400" dirty="0"/>
              <a:t>For slides 8-16, add a background image by right-clicking the slide. Select "Format Background." Then, choose “Picture or texture fill.” Then, choose “Picture source” then “Insert.” Your image should display with a gradient layer over it, to help with the legibility of text over the image.</a:t>
            </a:r>
          </a:p>
        </p:txBody>
      </p:sp>
    </p:spTree>
    <p:extLst>
      <p:ext uri="{BB962C8B-B14F-4D97-AF65-F5344CB8AC3E}">
        <p14:creationId xmlns:p14="http://schemas.microsoft.com/office/powerpoint/2010/main" val="417224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1DCB6AB-565E-E956-6089-BB59FA843FBB}"/>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342CD647-16F8-B7A9-30EE-A14C0656F8D3}"/>
              </a:ext>
            </a:extLst>
          </p:cNvPr>
          <p:cNvSpPr>
            <a:spLocks noGrp="1"/>
          </p:cNvSpPr>
          <p:nvPr>
            <p:ph type="title"/>
          </p:nvPr>
        </p:nvSpPr>
        <p:spPr>
          <a:xfrm>
            <a:off x="889762" y="2127251"/>
            <a:ext cx="4906009" cy="1654043"/>
          </a:xfrm>
        </p:spPr>
        <p:txBody>
          <a:bodyPr/>
          <a:lstStyle/>
          <a:p>
            <a:r>
              <a:rPr lang="en-US"/>
              <a:t>Yellow Frame slide with author details</a:t>
            </a:r>
            <a:endParaRPr lang="en-US" dirty="0"/>
          </a:p>
        </p:txBody>
      </p:sp>
      <p:sp>
        <p:nvSpPr>
          <p:cNvPr id="4" name="Text Placeholder 3">
            <a:extLst>
              <a:ext uri="{FF2B5EF4-FFF2-40B4-BE49-F238E27FC236}">
                <a16:creationId xmlns:a16="http://schemas.microsoft.com/office/drawing/2014/main" id="{51B31E22-5DFD-54FC-C444-A3A1BBC9D8B1}"/>
              </a:ext>
            </a:extLst>
          </p:cNvPr>
          <p:cNvSpPr>
            <a:spLocks noGrp="1"/>
          </p:cNvSpPr>
          <p:nvPr>
            <p:ph type="body" sz="quarter" idx="10"/>
          </p:nvPr>
        </p:nvSpPr>
        <p:spPr/>
        <p:txBody>
          <a:bodyPr/>
          <a:lstStyle/>
          <a:p>
            <a:endParaRPr lang="en-US"/>
          </a:p>
        </p:txBody>
      </p:sp>
      <p:sp>
        <p:nvSpPr>
          <p:cNvPr id="11" name="Text Placeholder 10">
            <a:extLst>
              <a:ext uri="{FF2B5EF4-FFF2-40B4-BE49-F238E27FC236}">
                <a16:creationId xmlns:a16="http://schemas.microsoft.com/office/drawing/2014/main" id="{F8B159C8-084D-D02D-E263-067AD3EDF90A}"/>
              </a:ext>
            </a:extLst>
          </p:cNvPr>
          <p:cNvSpPr>
            <a:spLocks noGrp="1"/>
          </p:cNvSpPr>
          <p:nvPr>
            <p:ph type="body" sz="quarter" idx="14"/>
          </p:nvPr>
        </p:nvSpPr>
        <p:spPr/>
        <p:txBody>
          <a:bodyPr/>
          <a:lstStyle/>
          <a:p>
            <a:endParaRPr lang="en-US"/>
          </a:p>
        </p:txBody>
      </p:sp>
      <p:sp>
        <p:nvSpPr>
          <p:cNvPr id="12" name="Text Placeholder 11">
            <a:extLst>
              <a:ext uri="{FF2B5EF4-FFF2-40B4-BE49-F238E27FC236}">
                <a16:creationId xmlns:a16="http://schemas.microsoft.com/office/drawing/2014/main" id="{28ADDA75-D5D9-76BE-69B8-4E35508B88C2}"/>
              </a:ext>
            </a:extLst>
          </p:cNvPr>
          <p:cNvSpPr>
            <a:spLocks noGrp="1"/>
          </p:cNvSpPr>
          <p:nvPr>
            <p:ph type="body" sz="quarter" idx="15"/>
          </p:nvPr>
        </p:nvSpPr>
        <p:spPr/>
        <p:txBody>
          <a:bodyPr/>
          <a:lstStyle/>
          <a:p>
            <a:endParaRPr lang="en-US"/>
          </a:p>
        </p:txBody>
      </p:sp>
      <p:sp>
        <p:nvSpPr>
          <p:cNvPr id="13" name="Picture Placeholder 12">
            <a:extLst>
              <a:ext uri="{FF2B5EF4-FFF2-40B4-BE49-F238E27FC236}">
                <a16:creationId xmlns:a16="http://schemas.microsoft.com/office/drawing/2014/main" id="{001CD7BF-5D21-2D78-33D0-5FF70478A588}"/>
              </a:ext>
              <a:ext uri="{C183D7F6-B498-43B3-948B-1728B52AA6E4}">
                <adec:decorative xmlns:adec="http://schemas.microsoft.com/office/drawing/2017/decorative" val="1"/>
              </a:ext>
            </a:extLst>
          </p:cNvPr>
          <p:cNvSpPr>
            <a:spLocks noGrp="1"/>
          </p:cNvSpPr>
          <p:nvPr>
            <p:ph type="pic" sz="quarter" idx="16"/>
          </p:nvPr>
        </p:nvSpPr>
        <p:spPr/>
        <p:txBody>
          <a:bodyPr/>
          <a:lstStyle/>
          <a:p>
            <a:endParaRPr lang="en-US"/>
          </a:p>
        </p:txBody>
      </p:sp>
    </p:spTree>
    <p:extLst>
      <p:ext uri="{BB962C8B-B14F-4D97-AF65-F5344CB8AC3E}">
        <p14:creationId xmlns:p14="http://schemas.microsoft.com/office/powerpoint/2010/main" val="3720090554"/>
      </p:ext>
    </p:extLst>
  </p:cSld>
  <p:clrMapOvr>
    <a:masterClrMapping/>
  </p:clrMapOvr>
</p:sld>
</file>

<file path=ppt/theme/theme1.xml><?xml version="1.0" encoding="utf-8"?>
<a:theme xmlns:a="http://schemas.openxmlformats.org/drawingml/2006/main" name="Large Text [SPECTRUM]">
  <a:themeElements>
    <a:clrScheme name="Custom 81">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1F4D8B0A-0010-4018-9061-7C4E16553D12}"/>
    </a:ext>
  </a:extLst>
</a:theme>
</file>

<file path=ppt/theme/theme2.xml><?xml version="1.0" encoding="utf-8"?>
<a:theme xmlns:a="http://schemas.openxmlformats.org/drawingml/2006/main" name="Large Text [DARK]">
  <a:themeElements>
    <a:clrScheme name="Custom 82">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5AE1B79B-B4AF-4FAA-9B0B-D26AFF68AE6A}"/>
    </a:ext>
  </a:extLst>
</a:theme>
</file>

<file path=ppt/theme/theme3.xml><?xml version="1.0" encoding="utf-8"?>
<a:theme xmlns:a="http://schemas.openxmlformats.org/drawingml/2006/main" name="Small Text [DARK]">
  <a:themeElements>
    <a:clrScheme name="Custom 83">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7D2E3E8A-B877-4170-9DD5-5B5C5C0C0BAE}"/>
    </a:ext>
  </a:extLst>
</a:theme>
</file>

<file path=ppt/theme/theme4.xml><?xml version="1.0" encoding="utf-8"?>
<a:theme xmlns:a="http://schemas.openxmlformats.org/drawingml/2006/main" name="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2.xml><?xml version="1.0" encoding="utf-8"?>
<ds:datastoreItem xmlns:ds="http://schemas.openxmlformats.org/officeDocument/2006/customXml" ds:itemID="{45087F47-891A-4332-AEE8-A122FCE56C49}">
  <ds:schemaRefs>
    <ds:schemaRef ds:uri="http://purl.org/dc/elements/1.1/"/>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714879ae-1033-45c6-9be3-c577918c63c3"/>
  </ds:schemaRefs>
</ds:datastoreItem>
</file>

<file path=customXml/itemProps3.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Dark-global-widescreen-presentation-template-v2.0</Template>
  <TotalTime>26</TotalTime>
  <Words>2766</Words>
  <Application>Microsoft Office PowerPoint</Application>
  <PresentationFormat>Widescreen</PresentationFormat>
  <Paragraphs>612</Paragraphs>
  <Slides>76</Slides>
  <Notes>21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76</vt:i4>
      </vt:variant>
    </vt:vector>
  </HeadingPairs>
  <TitlesOfParts>
    <vt:vector size="88" baseType="lpstr">
      <vt:lpstr>Arial</vt:lpstr>
      <vt:lpstr>Calibri</vt:lpstr>
      <vt:lpstr>EYInterstate</vt:lpstr>
      <vt:lpstr>EYInterstate Light</vt:lpstr>
      <vt:lpstr>EYInterstate Regular</vt:lpstr>
      <vt:lpstr>Georgia Pro</vt:lpstr>
      <vt:lpstr>Times</vt:lpstr>
      <vt:lpstr>Wingdings</vt:lpstr>
      <vt:lpstr>Large Text [SPECTRUM]</vt:lpstr>
      <vt:lpstr>Large Text [DARK]</vt:lpstr>
      <vt:lpstr>Small Text [DARK]</vt:lpstr>
      <vt:lpstr>EY Core Slides</vt:lpstr>
      <vt:lpstr>Template guidance </vt:lpstr>
      <vt:lpstr>Key principles for using this template</vt:lpstr>
      <vt:lpstr>What good pacing looks like</vt:lpstr>
      <vt:lpstr>Core template layouts  25 slide layouts to use</vt:lpstr>
      <vt:lpstr>Spectrum 1</vt:lpstr>
      <vt:lpstr>Spectrum 2</vt:lpstr>
      <vt:lpstr>Spectrum 3</vt:lpstr>
      <vt:lpstr>Yellow Frame</vt:lpstr>
      <vt:lpstr>Yellow Frame slide with author details</vt:lpstr>
      <vt:lpstr>Frame color 1</vt:lpstr>
      <vt:lpstr>Frame color 2</vt:lpstr>
      <vt:lpstr>Frame color 3</vt:lpstr>
      <vt:lpstr>Frame color 4</vt:lpstr>
      <vt:lpstr>Frame color 5</vt:lpstr>
      <vt:lpstr>Frame color 6</vt:lpstr>
      <vt:lpstr>Frame color 7</vt:lpstr>
      <vt:lpstr>Section header 1</vt:lpstr>
      <vt:lpstr>Section header 2</vt:lpstr>
      <vt:lpstr>Section header 3</vt:lpstr>
      <vt:lpstr>Section header 4</vt:lpstr>
      <vt:lpstr>Section header 5</vt:lpstr>
      <vt:lpstr>Section header 6</vt:lpstr>
      <vt:lpstr>Contents</vt:lpstr>
      <vt:lpstr>Agenda</vt:lpstr>
      <vt:lpstr>Key statement</vt:lpstr>
      <vt:lpstr>Key statement 2</vt:lpstr>
      <vt:lpstr>Quote goes here.</vt:lpstr>
      <vt:lpstr>Add media</vt:lpstr>
      <vt:lpstr>Blank</vt:lpstr>
      <vt:lpstr>Large content spectrum  template layouts 9 slide layouts to use</vt:lpstr>
      <vt:lpstr>Title and content template layout</vt:lpstr>
      <vt:lpstr>Two content template layout</vt:lpstr>
      <vt:lpstr>Three content template layout</vt:lpstr>
      <vt:lpstr>Three content with highlight template layout</vt:lpstr>
      <vt:lpstr>Key numbers template layout</vt:lpstr>
      <vt:lpstr>Video and caption template layout</vt:lpstr>
      <vt:lpstr>Content and image template layout</vt:lpstr>
      <vt:lpstr>Team</vt:lpstr>
      <vt:lpstr>Title only template layout</vt:lpstr>
      <vt:lpstr>Large content dark  template layouts  9 slide layouts to use</vt:lpstr>
      <vt:lpstr>Title and content template layout</vt:lpstr>
      <vt:lpstr>Two content template layout</vt:lpstr>
      <vt:lpstr>Three content template layout</vt:lpstr>
      <vt:lpstr>Three content with highlight template layout</vt:lpstr>
      <vt:lpstr>Key numbers template layout</vt:lpstr>
      <vt:lpstr>Video and caption template layout</vt:lpstr>
      <vt:lpstr>Content and image template layout</vt:lpstr>
      <vt:lpstr>Team</vt:lpstr>
      <vt:lpstr>Title only template layout</vt:lpstr>
      <vt:lpstr>Small content dark  template layouts  13 slide layouts to use</vt:lpstr>
      <vt:lpstr>Title and content template layout</vt:lpstr>
      <vt:lpstr>Two content template layout</vt:lpstr>
      <vt:lpstr>Three content template layout</vt:lpstr>
      <vt:lpstr>Four content template layout</vt:lpstr>
      <vt:lpstr>Eight content template layout</vt:lpstr>
      <vt:lpstr>Three content with highlight template layout</vt:lpstr>
      <vt:lpstr>Content and image template layout</vt:lpstr>
      <vt:lpstr>Content and two image template layout</vt:lpstr>
      <vt:lpstr>Content and three image template layout</vt:lpstr>
      <vt:lpstr>Video and caption template layout</vt:lpstr>
      <vt:lpstr>Team</vt:lpstr>
      <vt:lpstr>Teams</vt:lpstr>
      <vt:lpstr>Title only template layout</vt:lpstr>
      <vt:lpstr>Data visualization  9 slide layouts to use</vt:lpstr>
      <vt:lpstr>Primary color diagram</vt:lpstr>
      <vt:lpstr>Primary color charts</vt:lpstr>
      <vt:lpstr>Primary color table</vt:lpstr>
      <vt:lpstr>Spectrum gradients diagram 2</vt:lpstr>
      <vt:lpstr>Spectrum gradients charts</vt:lpstr>
      <vt:lpstr>Spectrum gradients charts 2</vt:lpstr>
      <vt:lpstr>Advanced color diagram</vt:lpstr>
      <vt:lpstr>Advanced color diagram 2</vt:lpstr>
      <vt:lpstr>Advanced color charts</vt:lpstr>
      <vt:lpstr>Boilerplate</vt:lpstr>
      <vt:lpstr>New PowerPoint template, October 2024  Our brand expansion includes new Breakthrough and Spectrum Frames. Spectrum Frames feature heavily in this template, but Breakthrough Frames do not.  Breakthrough Frames require a high level of design crafting from trained creative professionals. They’re not easily created in PowerPoint.   Instead, use the Spectrum Frames provided throughout this template.</vt:lpstr>
      <vt:lpstr>Color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Emiliano R Orengo</dc:creator>
  <cp:lastModifiedBy>Emiliano R Orengo</cp:lastModifiedBy>
  <cp:revision>1</cp:revision>
  <dcterms:created xsi:type="dcterms:W3CDTF">2025-03-12T16:10:28Z</dcterms:created>
  <dcterms:modified xsi:type="dcterms:W3CDTF">2025-03-12T16:36:44Z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